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3" r:id="rId7"/>
    <p:sldId id="262" r:id="rId8"/>
    <p:sldId id="256" r:id="rId9"/>
    <p:sldId id="266" r:id="rId10"/>
    <p:sldId id="265" r:id="rId11"/>
  </p:sldIdLst>
  <p:sldSz cx="8280400" cy="52816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713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85" y="1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5050" y="864375"/>
            <a:ext cx="6210300" cy="1838784"/>
          </a:xfrm>
        </p:spPr>
        <p:txBody>
          <a:bodyPr anchor="b"/>
          <a:lstStyle>
            <a:lvl1pPr algn="ctr">
              <a:defRPr sz="4075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35050" y="2774070"/>
            <a:ext cx="6210300" cy="1275167"/>
          </a:xfrm>
        </p:spPr>
        <p:txBody>
          <a:bodyPr/>
          <a:lstStyle>
            <a:lvl1pPr marL="0" indent="0" algn="ctr">
              <a:buNone/>
              <a:defRPr sz="1630"/>
            </a:lvl1pPr>
            <a:lvl2pPr marL="310530" indent="0" algn="ctr">
              <a:buNone/>
              <a:defRPr sz="1358"/>
            </a:lvl2pPr>
            <a:lvl3pPr marL="621060" indent="0" algn="ctr">
              <a:buNone/>
              <a:defRPr sz="1223"/>
            </a:lvl3pPr>
            <a:lvl4pPr marL="931591" indent="0" algn="ctr">
              <a:buNone/>
              <a:defRPr sz="1087"/>
            </a:lvl4pPr>
            <a:lvl5pPr marL="1242121" indent="0" algn="ctr">
              <a:buNone/>
              <a:defRPr sz="1087"/>
            </a:lvl5pPr>
            <a:lvl6pPr marL="1552651" indent="0" algn="ctr">
              <a:buNone/>
              <a:defRPr sz="1087"/>
            </a:lvl6pPr>
            <a:lvl7pPr marL="1863181" indent="0" algn="ctr">
              <a:buNone/>
              <a:defRPr sz="1087"/>
            </a:lvl7pPr>
            <a:lvl8pPr marL="2173712" indent="0" algn="ctr">
              <a:buNone/>
              <a:defRPr sz="1087"/>
            </a:lvl8pPr>
            <a:lvl9pPr marL="2484242" indent="0" algn="ctr">
              <a:buNone/>
              <a:defRPr sz="1087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5D62C-F7D2-4882-802C-0DDCD0D7A346}" type="datetimeFigureOut">
              <a:rPr lang="it-IT" smtClean="0"/>
              <a:t>27/12/2022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39A7-6248-455B-B887-5BF9B65C7F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4618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5D62C-F7D2-4882-802C-0DDCD0D7A346}" type="datetimeFigureOut">
              <a:rPr lang="it-IT" smtClean="0"/>
              <a:t>27/12/2022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39A7-6248-455B-B887-5BF9B65C7F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9576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25661" y="281197"/>
            <a:ext cx="1785461" cy="4475923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9277" y="281197"/>
            <a:ext cx="5252879" cy="4475923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5D62C-F7D2-4882-802C-0DDCD0D7A346}" type="datetimeFigureOut">
              <a:rPr lang="it-IT" smtClean="0"/>
              <a:t>27/12/2022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39A7-6248-455B-B887-5BF9B65C7F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9843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5D62C-F7D2-4882-802C-0DDCD0D7A346}" type="datetimeFigureOut">
              <a:rPr lang="it-IT" smtClean="0"/>
              <a:t>27/12/2022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39A7-6248-455B-B887-5BF9B65C7F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6172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965" y="1316736"/>
            <a:ext cx="7141845" cy="2197004"/>
          </a:xfrm>
        </p:spPr>
        <p:txBody>
          <a:bodyPr anchor="b"/>
          <a:lstStyle>
            <a:lvl1pPr>
              <a:defRPr sz="4075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4965" y="3534525"/>
            <a:ext cx="7141845" cy="1155352"/>
          </a:xfrm>
        </p:spPr>
        <p:txBody>
          <a:bodyPr/>
          <a:lstStyle>
            <a:lvl1pPr marL="0" indent="0">
              <a:buNone/>
              <a:defRPr sz="1630">
                <a:solidFill>
                  <a:schemeClr val="tx1">
                    <a:tint val="75000"/>
                  </a:schemeClr>
                </a:solidFill>
              </a:defRPr>
            </a:lvl1pPr>
            <a:lvl2pPr marL="310530" indent="0">
              <a:buNone/>
              <a:defRPr sz="1358">
                <a:solidFill>
                  <a:schemeClr val="tx1">
                    <a:tint val="75000"/>
                  </a:schemeClr>
                </a:solidFill>
              </a:defRPr>
            </a:lvl2pPr>
            <a:lvl3pPr marL="621060" indent="0">
              <a:buNone/>
              <a:defRPr sz="1223">
                <a:solidFill>
                  <a:schemeClr val="tx1">
                    <a:tint val="75000"/>
                  </a:schemeClr>
                </a:solidFill>
              </a:defRPr>
            </a:lvl3pPr>
            <a:lvl4pPr marL="931591" indent="0">
              <a:buNone/>
              <a:defRPr sz="1087">
                <a:solidFill>
                  <a:schemeClr val="tx1">
                    <a:tint val="75000"/>
                  </a:schemeClr>
                </a:solidFill>
              </a:defRPr>
            </a:lvl4pPr>
            <a:lvl5pPr marL="1242121" indent="0">
              <a:buNone/>
              <a:defRPr sz="1087">
                <a:solidFill>
                  <a:schemeClr val="tx1">
                    <a:tint val="75000"/>
                  </a:schemeClr>
                </a:solidFill>
              </a:defRPr>
            </a:lvl5pPr>
            <a:lvl6pPr marL="1552651" indent="0">
              <a:buNone/>
              <a:defRPr sz="1087">
                <a:solidFill>
                  <a:schemeClr val="tx1">
                    <a:tint val="75000"/>
                  </a:schemeClr>
                </a:solidFill>
              </a:defRPr>
            </a:lvl6pPr>
            <a:lvl7pPr marL="1863181" indent="0">
              <a:buNone/>
              <a:defRPr sz="1087">
                <a:solidFill>
                  <a:schemeClr val="tx1">
                    <a:tint val="75000"/>
                  </a:schemeClr>
                </a:solidFill>
              </a:defRPr>
            </a:lvl7pPr>
            <a:lvl8pPr marL="2173712" indent="0">
              <a:buNone/>
              <a:defRPr sz="1087">
                <a:solidFill>
                  <a:schemeClr val="tx1">
                    <a:tint val="75000"/>
                  </a:schemeClr>
                </a:solidFill>
              </a:defRPr>
            </a:lvl8pPr>
            <a:lvl9pPr marL="2484242" indent="0">
              <a:buNone/>
              <a:defRPr sz="108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5D62C-F7D2-4882-802C-0DDCD0D7A346}" type="datetimeFigureOut">
              <a:rPr lang="it-IT" smtClean="0"/>
              <a:t>27/12/2022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39A7-6248-455B-B887-5BF9B65C7F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711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9278" y="1405985"/>
            <a:ext cx="3519170" cy="335113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953" y="1405985"/>
            <a:ext cx="3519170" cy="335113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5D62C-F7D2-4882-802C-0DDCD0D7A346}" type="datetimeFigureOut">
              <a:rPr lang="it-IT" smtClean="0"/>
              <a:t>27/12/2022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39A7-6248-455B-B887-5BF9B65C7F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2699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356" y="281197"/>
            <a:ext cx="7141845" cy="1020868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0356" y="1294729"/>
            <a:ext cx="3502997" cy="634527"/>
          </a:xfrm>
        </p:spPr>
        <p:txBody>
          <a:bodyPr anchor="b"/>
          <a:lstStyle>
            <a:lvl1pPr marL="0" indent="0">
              <a:buNone/>
              <a:defRPr sz="1630" b="1"/>
            </a:lvl1pPr>
            <a:lvl2pPr marL="310530" indent="0">
              <a:buNone/>
              <a:defRPr sz="1358" b="1"/>
            </a:lvl2pPr>
            <a:lvl3pPr marL="621060" indent="0">
              <a:buNone/>
              <a:defRPr sz="1223" b="1"/>
            </a:lvl3pPr>
            <a:lvl4pPr marL="931591" indent="0">
              <a:buNone/>
              <a:defRPr sz="1087" b="1"/>
            </a:lvl4pPr>
            <a:lvl5pPr marL="1242121" indent="0">
              <a:buNone/>
              <a:defRPr sz="1087" b="1"/>
            </a:lvl5pPr>
            <a:lvl6pPr marL="1552651" indent="0">
              <a:buNone/>
              <a:defRPr sz="1087" b="1"/>
            </a:lvl6pPr>
            <a:lvl7pPr marL="1863181" indent="0">
              <a:buNone/>
              <a:defRPr sz="1087" b="1"/>
            </a:lvl7pPr>
            <a:lvl8pPr marL="2173712" indent="0">
              <a:buNone/>
              <a:defRPr sz="1087" b="1"/>
            </a:lvl8pPr>
            <a:lvl9pPr marL="2484242" indent="0">
              <a:buNone/>
              <a:defRPr sz="1087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0356" y="1929256"/>
            <a:ext cx="3502997" cy="283764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91952" y="1294729"/>
            <a:ext cx="3520249" cy="634527"/>
          </a:xfrm>
        </p:spPr>
        <p:txBody>
          <a:bodyPr anchor="b"/>
          <a:lstStyle>
            <a:lvl1pPr marL="0" indent="0">
              <a:buNone/>
              <a:defRPr sz="1630" b="1"/>
            </a:lvl1pPr>
            <a:lvl2pPr marL="310530" indent="0">
              <a:buNone/>
              <a:defRPr sz="1358" b="1"/>
            </a:lvl2pPr>
            <a:lvl3pPr marL="621060" indent="0">
              <a:buNone/>
              <a:defRPr sz="1223" b="1"/>
            </a:lvl3pPr>
            <a:lvl4pPr marL="931591" indent="0">
              <a:buNone/>
              <a:defRPr sz="1087" b="1"/>
            </a:lvl4pPr>
            <a:lvl5pPr marL="1242121" indent="0">
              <a:buNone/>
              <a:defRPr sz="1087" b="1"/>
            </a:lvl5pPr>
            <a:lvl6pPr marL="1552651" indent="0">
              <a:buNone/>
              <a:defRPr sz="1087" b="1"/>
            </a:lvl6pPr>
            <a:lvl7pPr marL="1863181" indent="0">
              <a:buNone/>
              <a:defRPr sz="1087" b="1"/>
            </a:lvl7pPr>
            <a:lvl8pPr marL="2173712" indent="0">
              <a:buNone/>
              <a:defRPr sz="1087" b="1"/>
            </a:lvl8pPr>
            <a:lvl9pPr marL="2484242" indent="0">
              <a:buNone/>
              <a:defRPr sz="1087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91952" y="1929256"/>
            <a:ext cx="3520249" cy="283764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5D62C-F7D2-4882-802C-0DDCD0D7A346}" type="datetimeFigureOut">
              <a:rPr lang="it-IT" smtClean="0"/>
              <a:t>27/12/2022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39A7-6248-455B-B887-5BF9B65C7F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14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5D62C-F7D2-4882-802C-0DDCD0D7A346}" type="datetimeFigureOut">
              <a:rPr lang="it-IT" smtClean="0"/>
              <a:t>27/12/2022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39A7-6248-455B-B887-5BF9B65C7F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4261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5D62C-F7D2-4882-802C-0DDCD0D7A346}" type="datetimeFigureOut">
              <a:rPr lang="it-IT" smtClean="0"/>
              <a:t>27/12/2022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39A7-6248-455B-B887-5BF9B65C7F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6988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357" y="352108"/>
            <a:ext cx="2670644" cy="1232376"/>
          </a:xfrm>
        </p:spPr>
        <p:txBody>
          <a:bodyPr anchor="b"/>
          <a:lstStyle>
            <a:lvl1pPr>
              <a:defRPr sz="2173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0248" y="760455"/>
            <a:ext cx="4191953" cy="3753368"/>
          </a:xfrm>
        </p:spPr>
        <p:txBody>
          <a:bodyPr/>
          <a:lstStyle>
            <a:lvl1pPr>
              <a:defRPr sz="2173"/>
            </a:lvl1pPr>
            <a:lvl2pPr>
              <a:defRPr sz="1902"/>
            </a:lvl2pPr>
            <a:lvl3pPr>
              <a:defRPr sz="1630"/>
            </a:lvl3pPr>
            <a:lvl4pPr>
              <a:defRPr sz="1358"/>
            </a:lvl4pPr>
            <a:lvl5pPr>
              <a:defRPr sz="1358"/>
            </a:lvl5pPr>
            <a:lvl6pPr>
              <a:defRPr sz="1358"/>
            </a:lvl6pPr>
            <a:lvl7pPr>
              <a:defRPr sz="1358"/>
            </a:lvl7pPr>
            <a:lvl8pPr>
              <a:defRPr sz="1358"/>
            </a:lvl8pPr>
            <a:lvl9pPr>
              <a:defRPr sz="1358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0357" y="1584484"/>
            <a:ext cx="2670644" cy="2935452"/>
          </a:xfrm>
        </p:spPr>
        <p:txBody>
          <a:bodyPr/>
          <a:lstStyle>
            <a:lvl1pPr marL="0" indent="0">
              <a:buNone/>
              <a:defRPr sz="1087"/>
            </a:lvl1pPr>
            <a:lvl2pPr marL="310530" indent="0">
              <a:buNone/>
              <a:defRPr sz="951"/>
            </a:lvl2pPr>
            <a:lvl3pPr marL="621060" indent="0">
              <a:buNone/>
              <a:defRPr sz="815"/>
            </a:lvl3pPr>
            <a:lvl4pPr marL="931591" indent="0">
              <a:buNone/>
              <a:defRPr sz="679"/>
            </a:lvl4pPr>
            <a:lvl5pPr marL="1242121" indent="0">
              <a:buNone/>
              <a:defRPr sz="679"/>
            </a:lvl5pPr>
            <a:lvl6pPr marL="1552651" indent="0">
              <a:buNone/>
              <a:defRPr sz="679"/>
            </a:lvl6pPr>
            <a:lvl7pPr marL="1863181" indent="0">
              <a:buNone/>
              <a:defRPr sz="679"/>
            </a:lvl7pPr>
            <a:lvl8pPr marL="2173712" indent="0">
              <a:buNone/>
              <a:defRPr sz="679"/>
            </a:lvl8pPr>
            <a:lvl9pPr marL="2484242" indent="0">
              <a:buNone/>
              <a:defRPr sz="679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5D62C-F7D2-4882-802C-0DDCD0D7A346}" type="datetimeFigureOut">
              <a:rPr lang="it-IT" smtClean="0"/>
              <a:t>27/12/2022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39A7-6248-455B-B887-5BF9B65C7F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4431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357" y="352108"/>
            <a:ext cx="2670644" cy="1232376"/>
          </a:xfrm>
        </p:spPr>
        <p:txBody>
          <a:bodyPr anchor="b"/>
          <a:lstStyle>
            <a:lvl1pPr>
              <a:defRPr sz="2173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20248" y="760455"/>
            <a:ext cx="4191953" cy="3753368"/>
          </a:xfrm>
        </p:spPr>
        <p:txBody>
          <a:bodyPr anchor="t"/>
          <a:lstStyle>
            <a:lvl1pPr marL="0" indent="0">
              <a:buNone/>
              <a:defRPr sz="2173"/>
            </a:lvl1pPr>
            <a:lvl2pPr marL="310530" indent="0">
              <a:buNone/>
              <a:defRPr sz="1902"/>
            </a:lvl2pPr>
            <a:lvl3pPr marL="621060" indent="0">
              <a:buNone/>
              <a:defRPr sz="1630"/>
            </a:lvl3pPr>
            <a:lvl4pPr marL="931591" indent="0">
              <a:buNone/>
              <a:defRPr sz="1358"/>
            </a:lvl4pPr>
            <a:lvl5pPr marL="1242121" indent="0">
              <a:buNone/>
              <a:defRPr sz="1358"/>
            </a:lvl5pPr>
            <a:lvl6pPr marL="1552651" indent="0">
              <a:buNone/>
              <a:defRPr sz="1358"/>
            </a:lvl6pPr>
            <a:lvl7pPr marL="1863181" indent="0">
              <a:buNone/>
              <a:defRPr sz="1358"/>
            </a:lvl7pPr>
            <a:lvl8pPr marL="2173712" indent="0">
              <a:buNone/>
              <a:defRPr sz="1358"/>
            </a:lvl8pPr>
            <a:lvl9pPr marL="2484242" indent="0">
              <a:buNone/>
              <a:defRPr sz="1358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0357" y="1584484"/>
            <a:ext cx="2670644" cy="2935452"/>
          </a:xfrm>
        </p:spPr>
        <p:txBody>
          <a:bodyPr/>
          <a:lstStyle>
            <a:lvl1pPr marL="0" indent="0">
              <a:buNone/>
              <a:defRPr sz="1087"/>
            </a:lvl1pPr>
            <a:lvl2pPr marL="310530" indent="0">
              <a:buNone/>
              <a:defRPr sz="951"/>
            </a:lvl2pPr>
            <a:lvl3pPr marL="621060" indent="0">
              <a:buNone/>
              <a:defRPr sz="815"/>
            </a:lvl3pPr>
            <a:lvl4pPr marL="931591" indent="0">
              <a:buNone/>
              <a:defRPr sz="679"/>
            </a:lvl4pPr>
            <a:lvl5pPr marL="1242121" indent="0">
              <a:buNone/>
              <a:defRPr sz="679"/>
            </a:lvl5pPr>
            <a:lvl6pPr marL="1552651" indent="0">
              <a:buNone/>
              <a:defRPr sz="679"/>
            </a:lvl6pPr>
            <a:lvl7pPr marL="1863181" indent="0">
              <a:buNone/>
              <a:defRPr sz="679"/>
            </a:lvl7pPr>
            <a:lvl8pPr marL="2173712" indent="0">
              <a:buNone/>
              <a:defRPr sz="679"/>
            </a:lvl8pPr>
            <a:lvl9pPr marL="2484242" indent="0">
              <a:buNone/>
              <a:defRPr sz="679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5D62C-F7D2-4882-802C-0DDCD0D7A346}" type="datetimeFigureOut">
              <a:rPr lang="it-IT" smtClean="0"/>
              <a:t>27/12/2022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39A7-6248-455B-B887-5BF9B65C7F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8669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9278" y="281197"/>
            <a:ext cx="7141845" cy="10208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9278" y="1405985"/>
            <a:ext cx="7141845" cy="33511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9278" y="4895273"/>
            <a:ext cx="1863090" cy="2811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1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95D62C-F7D2-4882-802C-0DDCD0D7A346}" type="datetimeFigureOut">
              <a:rPr lang="it-IT" smtClean="0"/>
              <a:t>27/12/2022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2883" y="4895273"/>
            <a:ext cx="2794635" cy="2811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1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48033" y="4895273"/>
            <a:ext cx="1863090" cy="2811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1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939A7-6248-455B-B887-5BF9B65C7F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3011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21060" rtl="0" eaLnBrk="1" latinLnBrk="0" hangingPunct="1">
        <a:lnSpc>
          <a:spcPct val="90000"/>
        </a:lnSpc>
        <a:spcBef>
          <a:spcPct val="0"/>
        </a:spcBef>
        <a:buNone/>
        <a:defRPr sz="298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5265" indent="-155265" algn="l" defTabSz="621060" rtl="0" eaLnBrk="1" latinLnBrk="0" hangingPunct="1">
        <a:lnSpc>
          <a:spcPct val="90000"/>
        </a:lnSpc>
        <a:spcBef>
          <a:spcPts val="679"/>
        </a:spcBef>
        <a:buFont typeface="Arial" panose="020B0604020202020204" pitchFamily="34" charset="0"/>
        <a:buChar char="•"/>
        <a:defRPr sz="1902" kern="1200">
          <a:solidFill>
            <a:schemeClr val="tx1"/>
          </a:solidFill>
          <a:latin typeface="+mn-lt"/>
          <a:ea typeface="+mn-ea"/>
          <a:cs typeface="+mn-cs"/>
        </a:defRPr>
      </a:lvl1pPr>
      <a:lvl2pPr marL="465795" indent="-155265" algn="l" defTabSz="621060" rtl="0" eaLnBrk="1" latinLnBrk="0" hangingPunct="1">
        <a:lnSpc>
          <a:spcPct val="90000"/>
        </a:lnSpc>
        <a:spcBef>
          <a:spcPts val="340"/>
        </a:spcBef>
        <a:buFont typeface="Arial" panose="020B0604020202020204" pitchFamily="34" charset="0"/>
        <a:buChar char="•"/>
        <a:defRPr sz="1630" kern="1200">
          <a:solidFill>
            <a:schemeClr val="tx1"/>
          </a:solidFill>
          <a:latin typeface="+mn-lt"/>
          <a:ea typeface="+mn-ea"/>
          <a:cs typeface="+mn-cs"/>
        </a:defRPr>
      </a:lvl2pPr>
      <a:lvl3pPr marL="776326" indent="-155265" algn="l" defTabSz="621060" rtl="0" eaLnBrk="1" latinLnBrk="0" hangingPunct="1">
        <a:lnSpc>
          <a:spcPct val="90000"/>
        </a:lnSpc>
        <a:spcBef>
          <a:spcPts val="340"/>
        </a:spcBef>
        <a:buFont typeface="Arial" panose="020B0604020202020204" pitchFamily="34" charset="0"/>
        <a:buChar char="•"/>
        <a:defRPr sz="1358" kern="1200">
          <a:solidFill>
            <a:schemeClr val="tx1"/>
          </a:solidFill>
          <a:latin typeface="+mn-lt"/>
          <a:ea typeface="+mn-ea"/>
          <a:cs typeface="+mn-cs"/>
        </a:defRPr>
      </a:lvl3pPr>
      <a:lvl4pPr marL="1086856" indent="-155265" algn="l" defTabSz="621060" rtl="0" eaLnBrk="1" latinLnBrk="0" hangingPunct="1">
        <a:lnSpc>
          <a:spcPct val="90000"/>
        </a:lnSpc>
        <a:spcBef>
          <a:spcPts val="340"/>
        </a:spcBef>
        <a:buFont typeface="Arial" panose="020B0604020202020204" pitchFamily="34" charset="0"/>
        <a:buChar char="•"/>
        <a:defRPr sz="1223" kern="1200">
          <a:solidFill>
            <a:schemeClr val="tx1"/>
          </a:solidFill>
          <a:latin typeface="+mn-lt"/>
          <a:ea typeface="+mn-ea"/>
          <a:cs typeface="+mn-cs"/>
        </a:defRPr>
      </a:lvl4pPr>
      <a:lvl5pPr marL="1397386" indent="-155265" algn="l" defTabSz="621060" rtl="0" eaLnBrk="1" latinLnBrk="0" hangingPunct="1">
        <a:lnSpc>
          <a:spcPct val="90000"/>
        </a:lnSpc>
        <a:spcBef>
          <a:spcPts val="340"/>
        </a:spcBef>
        <a:buFont typeface="Arial" panose="020B0604020202020204" pitchFamily="34" charset="0"/>
        <a:buChar char="•"/>
        <a:defRPr sz="1223" kern="1200">
          <a:solidFill>
            <a:schemeClr val="tx1"/>
          </a:solidFill>
          <a:latin typeface="+mn-lt"/>
          <a:ea typeface="+mn-ea"/>
          <a:cs typeface="+mn-cs"/>
        </a:defRPr>
      </a:lvl5pPr>
      <a:lvl6pPr marL="1707916" indent="-155265" algn="l" defTabSz="621060" rtl="0" eaLnBrk="1" latinLnBrk="0" hangingPunct="1">
        <a:lnSpc>
          <a:spcPct val="90000"/>
        </a:lnSpc>
        <a:spcBef>
          <a:spcPts val="340"/>
        </a:spcBef>
        <a:buFont typeface="Arial" panose="020B0604020202020204" pitchFamily="34" charset="0"/>
        <a:buChar char="•"/>
        <a:defRPr sz="1223" kern="1200">
          <a:solidFill>
            <a:schemeClr val="tx1"/>
          </a:solidFill>
          <a:latin typeface="+mn-lt"/>
          <a:ea typeface="+mn-ea"/>
          <a:cs typeface="+mn-cs"/>
        </a:defRPr>
      </a:lvl6pPr>
      <a:lvl7pPr marL="2018447" indent="-155265" algn="l" defTabSz="621060" rtl="0" eaLnBrk="1" latinLnBrk="0" hangingPunct="1">
        <a:lnSpc>
          <a:spcPct val="90000"/>
        </a:lnSpc>
        <a:spcBef>
          <a:spcPts val="340"/>
        </a:spcBef>
        <a:buFont typeface="Arial" panose="020B0604020202020204" pitchFamily="34" charset="0"/>
        <a:buChar char="•"/>
        <a:defRPr sz="1223" kern="1200">
          <a:solidFill>
            <a:schemeClr val="tx1"/>
          </a:solidFill>
          <a:latin typeface="+mn-lt"/>
          <a:ea typeface="+mn-ea"/>
          <a:cs typeface="+mn-cs"/>
        </a:defRPr>
      </a:lvl7pPr>
      <a:lvl8pPr marL="2328977" indent="-155265" algn="l" defTabSz="621060" rtl="0" eaLnBrk="1" latinLnBrk="0" hangingPunct="1">
        <a:lnSpc>
          <a:spcPct val="90000"/>
        </a:lnSpc>
        <a:spcBef>
          <a:spcPts val="340"/>
        </a:spcBef>
        <a:buFont typeface="Arial" panose="020B0604020202020204" pitchFamily="34" charset="0"/>
        <a:buChar char="•"/>
        <a:defRPr sz="1223" kern="1200">
          <a:solidFill>
            <a:schemeClr val="tx1"/>
          </a:solidFill>
          <a:latin typeface="+mn-lt"/>
          <a:ea typeface="+mn-ea"/>
          <a:cs typeface="+mn-cs"/>
        </a:defRPr>
      </a:lvl8pPr>
      <a:lvl9pPr marL="2639507" indent="-155265" algn="l" defTabSz="621060" rtl="0" eaLnBrk="1" latinLnBrk="0" hangingPunct="1">
        <a:lnSpc>
          <a:spcPct val="90000"/>
        </a:lnSpc>
        <a:spcBef>
          <a:spcPts val="340"/>
        </a:spcBef>
        <a:buFont typeface="Arial" panose="020B0604020202020204" pitchFamily="34" charset="0"/>
        <a:buChar char="•"/>
        <a:defRPr sz="122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21060" rtl="0" eaLnBrk="1" latinLnBrk="0" hangingPunct="1">
        <a:defRPr sz="1223" kern="1200">
          <a:solidFill>
            <a:schemeClr val="tx1"/>
          </a:solidFill>
          <a:latin typeface="+mn-lt"/>
          <a:ea typeface="+mn-ea"/>
          <a:cs typeface="+mn-cs"/>
        </a:defRPr>
      </a:lvl1pPr>
      <a:lvl2pPr marL="310530" algn="l" defTabSz="621060" rtl="0" eaLnBrk="1" latinLnBrk="0" hangingPunct="1">
        <a:defRPr sz="1223" kern="1200">
          <a:solidFill>
            <a:schemeClr val="tx1"/>
          </a:solidFill>
          <a:latin typeface="+mn-lt"/>
          <a:ea typeface="+mn-ea"/>
          <a:cs typeface="+mn-cs"/>
        </a:defRPr>
      </a:lvl2pPr>
      <a:lvl3pPr marL="621060" algn="l" defTabSz="621060" rtl="0" eaLnBrk="1" latinLnBrk="0" hangingPunct="1">
        <a:defRPr sz="1223" kern="1200">
          <a:solidFill>
            <a:schemeClr val="tx1"/>
          </a:solidFill>
          <a:latin typeface="+mn-lt"/>
          <a:ea typeface="+mn-ea"/>
          <a:cs typeface="+mn-cs"/>
        </a:defRPr>
      </a:lvl3pPr>
      <a:lvl4pPr marL="931591" algn="l" defTabSz="621060" rtl="0" eaLnBrk="1" latinLnBrk="0" hangingPunct="1">
        <a:defRPr sz="1223" kern="1200">
          <a:solidFill>
            <a:schemeClr val="tx1"/>
          </a:solidFill>
          <a:latin typeface="+mn-lt"/>
          <a:ea typeface="+mn-ea"/>
          <a:cs typeface="+mn-cs"/>
        </a:defRPr>
      </a:lvl4pPr>
      <a:lvl5pPr marL="1242121" algn="l" defTabSz="621060" rtl="0" eaLnBrk="1" latinLnBrk="0" hangingPunct="1">
        <a:defRPr sz="1223" kern="1200">
          <a:solidFill>
            <a:schemeClr val="tx1"/>
          </a:solidFill>
          <a:latin typeface="+mn-lt"/>
          <a:ea typeface="+mn-ea"/>
          <a:cs typeface="+mn-cs"/>
        </a:defRPr>
      </a:lvl5pPr>
      <a:lvl6pPr marL="1552651" algn="l" defTabSz="621060" rtl="0" eaLnBrk="1" latinLnBrk="0" hangingPunct="1">
        <a:defRPr sz="1223" kern="1200">
          <a:solidFill>
            <a:schemeClr val="tx1"/>
          </a:solidFill>
          <a:latin typeface="+mn-lt"/>
          <a:ea typeface="+mn-ea"/>
          <a:cs typeface="+mn-cs"/>
        </a:defRPr>
      </a:lvl6pPr>
      <a:lvl7pPr marL="1863181" algn="l" defTabSz="621060" rtl="0" eaLnBrk="1" latinLnBrk="0" hangingPunct="1">
        <a:defRPr sz="1223" kern="1200">
          <a:solidFill>
            <a:schemeClr val="tx1"/>
          </a:solidFill>
          <a:latin typeface="+mn-lt"/>
          <a:ea typeface="+mn-ea"/>
          <a:cs typeface="+mn-cs"/>
        </a:defRPr>
      </a:lvl7pPr>
      <a:lvl8pPr marL="2173712" algn="l" defTabSz="621060" rtl="0" eaLnBrk="1" latinLnBrk="0" hangingPunct="1">
        <a:defRPr sz="1223" kern="1200">
          <a:solidFill>
            <a:schemeClr val="tx1"/>
          </a:solidFill>
          <a:latin typeface="+mn-lt"/>
          <a:ea typeface="+mn-ea"/>
          <a:cs typeface="+mn-cs"/>
        </a:defRPr>
      </a:lvl8pPr>
      <a:lvl9pPr marL="2484242" algn="l" defTabSz="621060" rtl="0" eaLnBrk="1" latinLnBrk="0" hangingPunct="1">
        <a:defRPr sz="122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1.png"/><Relationship Id="rId18" Type="http://schemas.openxmlformats.org/officeDocument/2006/relationships/image" Target="../media/image15.png"/><Relationship Id="rId26" Type="http://schemas.openxmlformats.org/officeDocument/2006/relationships/image" Target="../media/image7.png"/><Relationship Id="rId3" Type="http://schemas.openxmlformats.org/officeDocument/2006/relationships/image" Target="../media/image2.png"/><Relationship Id="rId21" Type="http://schemas.openxmlformats.org/officeDocument/2006/relationships/image" Target="../media/image10.png"/><Relationship Id="rId7" Type="http://schemas.openxmlformats.org/officeDocument/2006/relationships/image" Target="../media/image27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5" Type="http://schemas.openxmlformats.org/officeDocument/2006/relationships/image" Target="../media/image5.png"/><Relationship Id="rId2" Type="http://schemas.openxmlformats.org/officeDocument/2006/relationships/image" Target="../media/image4.jpg"/><Relationship Id="rId16" Type="http://schemas.openxmlformats.org/officeDocument/2006/relationships/image" Target="../media/image24.pn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19.png"/><Relationship Id="rId24" Type="http://schemas.openxmlformats.org/officeDocument/2006/relationships/image" Target="../media/image13.png"/><Relationship Id="rId5" Type="http://schemas.openxmlformats.org/officeDocument/2006/relationships/image" Target="../media/image6.png"/><Relationship Id="rId15" Type="http://schemas.openxmlformats.org/officeDocument/2006/relationships/image" Target="../media/image23.png"/><Relationship Id="rId23" Type="http://schemas.openxmlformats.org/officeDocument/2006/relationships/image" Target="../media/image12.png"/><Relationship Id="rId10" Type="http://schemas.openxmlformats.org/officeDocument/2006/relationships/image" Target="../media/image18.png"/><Relationship Id="rId19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29.png"/><Relationship Id="rId14" Type="http://schemas.openxmlformats.org/officeDocument/2006/relationships/image" Target="../media/image22.png"/><Relationship Id="rId22" Type="http://schemas.openxmlformats.org/officeDocument/2006/relationships/image" Target="../media/image11.png"/><Relationship Id="rId27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6.png"/><Relationship Id="rId7" Type="http://schemas.openxmlformats.org/officeDocument/2006/relationships/image" Target="../media/image2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7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280400" cy="5281612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3926B21-590F-7146-E7B3-AE2354B369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661"/>
          <a:stretch/>
        </p:blipFill>
        <p:spPr>
          <a:xfrm rot="21600000">
            <a:off x="209030" y="201342"/>
            <a:ext cx="7862339" cy="487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52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magine 31">
            <a:extLst>
              <a:ext uri="{FF2B5EF4-FFF2-40B4-BE49-F238E27FC236}">
                <a16:creationId xmlns:a16="http://schemas.microsoft.com/office/drawing/2014/main" id="{2AD2ED99-03D2-F8A8-3AA7-6E4C5693D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3" y="22485"/>
            <a:ext cx="8295427" cy="5291471"/>
          </a:xfrm>
          <a:prstGeom prst="rect">
            <a:avLst/>
          </a:prstGeom>
        </p:spPr>
      </p:pic>
      <p:pic>
        <p:nvPicPr>
          <p:cNvPr id="9" name="Immagine 8" descr="Immagine che contiene cibo, dessert&#10;&#10;Descrizione generata automaticamente">
            <a:extLst>
              <a:ext uri="{FF2B5EF4-FFF2-40B4-BE49-F238E27FC236}">
                <a16:creationId xmlns:a16="http://schemas.microsoft.com/office/drawing/2014/main" id="{40EE0BFC-1A9F-DB55-F355-4B9CDEFB05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888" y="3852333"/>
            <a:ext cx="1900711" cy="1429281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66E8500A-9F18-04E9-40C2-735D2B3B0B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536" y="180888"/>
            <a:ext cx="1732487" cy="255386"/>
          </a:xfrm>
          <a:prstGeom prst="rect">
            <a:avLst/>
          </a:prstGeom>
        </p:spPr>
      </p:pic>
      <p:pic>
        <p:nvPicPr>
          <p:cNvPr id="4" name="Immagine 3" descr="Immagine che contiene testo, cibo, luce&#10;&#10;Descrizione generata automaticamente">
            <a:extLst>
              <a:ext uri="{FF2B5EF4-FFF2-40B4-BE49-F238E27FC236}">
                <a16:creationId xmlns:a16="http://schemas.microsoft.com/office/drawing/2014/main" id="{A3DC8A54-1186-9F1D-7E76-7BD5218CDE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669" y="3503943"/>
            <a:ext cx="2227641" cy="109369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9F47FC1-F9FD-EF97-FDE1-939F8BD87F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9315" y="142797"/>
            <a:ext cx="622453" cy="458794"/>
          </a:xfrm>
          <a:prstGeom prst="rect">
            <a:avLst/>
          </a:prstGeom>
          <a:effectLst/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E3382D4-A89A-45A4-6C8D-2F29F7B213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84793" y="4314698"/>
            <a:ext cx="616703" cy="483741"/>
          </a:xfrm>
          <a:prstGeom prst="rect">
            <a:avLst/>
          </a:prstGeom>
          <a:effectLst/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695A9AA-8CF0-C236-0CEB-545ECF8D38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3241" y="649593"/>
            <a:ext cx="968298" cy="968298"/>
          </a:xfrm>
          <a:prstGeom prst="rect">
            <a:avLst/>
          </a:prstGeom>
          <a:effectLst/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C268EC7-27C8-C593-508B-CE5D97F95E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3538" y="4282614"/>
            <a:ext cx="1004138" cy="1004138"/>
          </a:xfrm>
          <a:prstGeom prst="rect">
            <a:avLst/>
          </a:prstGeom>
          <a:effectLst/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7C638F4E-36D8-39EA-E893-EB44C5FFA3E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5614" y="267357"/>
            <a:ext cx="837244" cy="503741"/>
          </a:xfrm>
          <a:prstGeom prst="rect">
            <a:avLst/>
          </a:prstGeom>
          <a:effectLst/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0E2E8BC1-EA4C-FFEA-92B4-B62F0676851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9038" y="727175"/>
            <a:ext cx="1747186" cy="2023931"/>
          </a:xfrm>
          <a:prstGeom prst="rect">
            <a:avLst/>
          </a:prstGeom>
          <a:effectLst/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19719B10-D2B5-8BBC-C85A-0DF1C33AF5FD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5205" y="632030"/>
            <a:ext cx="1066174" cy="841446"/>
          </a:xfrm>
          <a:prstGeom prst="rect">
            <a:avLst/>
          </a:prstGeom>
          <a:effectLst/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79DE11C1-01C7-5229-D0B1-759E8602FBA2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917" y="2508044"/>
            <a:ext cx="930019" cy="1257701"/>
          </a:xfrm>
          <a:prstGeom prst="rect">
            <a:avLst/>
          </a:prstGeom>
          <a:effectLst/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2AF6E036-7771-F8F6-BF92-2310BD203080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0916" y="901706"/>
            <a:ext cx="1066174" cy="1066174"/>
          </a:xfrm>
          <a:prstGeom prst="rect">
            <a:avLst/>
          </a:prstGeom>
          <a:effectLst/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5A505324-087E-D4E6-B5BE-FDA2DFEBFC7D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9486" y="2272291"/>
            <a:ext cx="1000564" cy="1000564"/>
          </a:xfrm>
          <a:prstGeom prst="rect">
            <a:avLst/>
          </a:prstGeom>
          <a:effectLst/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48A384FE-6F2A-F642-AEBF-06F88AF821F8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7050" y="3199746"/>
            <a:ext cx="1036664" cy="1037983"/>
          </a:xfrm>
          <a:prstGeom prst="rect">
            <a:avLst/>
          </a:prstGeom>
          <a:effectLst/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794E911F-C84A-0752-5DF9-F0ABBAA60840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0653" y="1460651"/>
            <a:ext cx="1008216" cy="1008216"/>
          </a:xfrm>
          <a:prstGeom prst="rect">
            <a:avLst/>
          </a:prstGeom>
          <a:effectLst/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62E44CE5-034C-353F-56C6-AED0D2E56B4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01" y="466716"/>
            <a:ext cx="898342" cy="910152"/>
          </a:xfrm>
          <a:prstGeom prst="rect">
            <a:avLst/>
          </a:prstGeom>
          <a:effectLst/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C9793698-C916-1820-0785-3E99330D363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740" y="25846"/>
            <a:ext cx="1199798" cy="1156169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8E13B8C1-58CB-CF1B-7544-C6E03164A46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358" y="3658441"/>
            <a:ext cx="1134106" cy="1103908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5DD06476-719C-44D6-B75C-1E671C9EB8E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043" y="478879"/>
            <a:ext cx="397257" cy="394819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0A4EC29B-E1A0-4CE9-E2EC-C5E0F637228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242" y="4560940"/>
            <a:ext cx="1462259" cy="523292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6D7386E8-581B-C31C-A75F-CC4851DFFA5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805" y="477551"/>
            <a:ext cx="397257" cy="496831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59939ECA-F8E6-4D7B-6EF2-E0D54574A4F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1131"/>
            <a:ext cx="733239" cy="745128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96B706A0-7619-4544-DD8A-F64023E2B53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61" y="2633663"/>
            <a:ext cx="3599932" cy="2171638"/>
          </a:xfrm>
          <a:prstGeom prst="rect">
            <a:avLst/>
          </a:prstGeom>
          <a:effectLst/>
        </p:spPr>
      </p:pic>
      <p:pic>
        <p:nvPicPr>
          <p:cNvPr id="29" name="Immagine 28" descr="Immagine che contiene testo, dispositivo, calibro&#10;&#10;Descrizione generata automaticamente">
            <a:extLst>
              <a:ext uri="{FF2B5EF4-FFF2-40B4-BE49-F238E27FC236}">
                <a16:creationId xmlns:a16="http://schemas.microsoft.com/office/drawing/2014/main" id="{61394DF9-90AE-E38D-5DF7-6CDFB522A04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78" y="2309342"/>
            <a:ext cx="4153731" cy="1468629"/>
          </a:xfrm>
          <a:prstGeom prst="rect">
            <a:avLst/>
          </a:prstGeom>
          <a:effectLst/>
        </p:spPr>
      </p:pic>
      <p:pic>
        <p:nvPicPr>
          <p:cNvPr id="30" name="Immagine 29" descr="Immagine che contiene testo&#10;&#10;Descrizione generata automaticamente">
            <a:extLst>
              <a:ext uri="{FF2B5EF4-FFF2-40B4-BE49-F238E27FC236}">
                <a16:creationId xmlns:a16="http://schemas.microsoft.com/office/drawing/2014/main" id="{A4F9EC7C-AFD9-8C04-A2A6-CF78DC5085D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54" y="1865278"/>
            <a:ext cx="4515223" cy="147813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53046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6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6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200"/>
                            </p:stCondLst>
                            <p:childTnLst>
                              <p:par>
                                <p:cTn id="9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200"/>
                            </p:stCondLst>
                            <p:childTnLst>
                              <p:par>
                                <p:cTn id="10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200"/>
                            </p:stCondLst>
                            <p:childTnLst>
                              <p:par>
                                <p:cTn id="10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200"/>
                            </p:stCondLst>
                            <p:childTnLst>
                              <p:par>
                                <p:cTn id="1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8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8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8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4000"/>
                            </p:stCondLst>
                            <p:childTnLst>
                              <p:par>
                                <p:cTn id="1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000"/>
                            </p:stCondLst>
                            <p:childTnLst>
                              <p:par>
                                <p:cTn id="1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27F49C9-9987-59AD-EAC2-AE9B5C76D27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664"/>
            <a:ext cx="8295099" cy="5291471"/>
          </a:xfrm>
          <a:prstGeom prst="rect">
            <a:avLst/>
          </a:prstGeom>
        </p:spPr>
      </p:pic>
      <p:pic>
        <p:nvPicPr>
          <p:cNvPr id="9" name="Immagine 8" descr="Immagine che contiene cibo, dessert&#10;&#10;Descrizione generata automaticamente">
            <a:extLst>
              <a:ext uri="{FF2B5EF4-FFF2-40B4-BE49-F238E27FC236}">
                <a16:creationId xmlns:a16="http://schemas.microsoft.com/office/drawing/2014/main" id="{40EE0BFC-1A9F-DB55-F355-4B9CDEFB05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888" y="3852333"/>
            <a:ext cx="1900711" cy="1429281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66E8500A-9F18-04E9-40C2-735D2B3B0B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808" y="79296"/>
            <a:ext cx="1732487" cy="255386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EFFB9A5B-D5F9-C292-27CF-2FD8C76B11D6}"/>
              </a:ext>
            </a:extLst>
          </p:cNvPr>
          <p:cNvSpPr/>
          <p:nvPr/>
        </p:nvSpPr>
        <p:spPr>
          <a:xfrm>
            <a:off x="6072909" y="679081"/>
            <a:ext cx="143039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600" b="1" cap="none" spc="0" dirty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0000"/>
                  </a:outerShdw>
                </a:effectLst>
                <a:latin typeface="American Captain Patrius" pitchFamily="50" charset="0"/>
              </a:rPr>
              <a:t>Cuore</a:t>
            </a:r>
          </a:p>
        </p:txBody>
      </p:sp>
    </p:spTree>
    <p:extLst>
      <p:ext uri="{BB962C8B-B14F-4D97-AF65-F5344CB8AC3E}">
        <p14:creationId xmlns:p14="http://schemas.microsoft.com/office/powerpoint/2010/main" val="281838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6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>
            <a:extLst>
              <a:ext uri="{FF2B5EF4-FFF2-40B4-BE49-F238E27FC236}">
                <a16:creationId xmlns:a16="http://schemas.microsoft.com/office/drawing/2014/main" id="{66833BBA-CB37-BDAC-E29B-E79BC6B102A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50" y="1937"/>
            <a:ext cx="8276934" cy="5279675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FAB495BF-8D78-466D-4204-2749D0D983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19" y="2585536"/>
            <a:ext cx="3599932" cy="2171638"/>
          </a:xfrm>
          <a:prstGeom prst="rect">
            <a:avLst/>
          </a:prstGeom>
          <a:effectLst/>
        </p:spPr>
      </p:pic>
      <p:pic>
        <p:nvPicPr>
          <p:cNvPr id="9" name="Immagine 8" descr="Immagine che contiene cibo, dessert&#10;&#10;Descrizione generata automaticamente">
            <a:extLst>
              <a:ext uri="{FF2B5EF4-FFF2-40B4-BE49-F238E27FC236}">
                <a16:creationId xmlns:a16="http://schemas.microsoft.com/office/drawing/2014/main" id="{40EE0BFC-1A9F-DB55-F355-4B9CDEFB05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888" y="3852333"/>
            <a:ext cx="1900711" cy="1429281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66E8500A-9F18-04E9-40C2-735D2B3B0B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808" y="119401"/>
            <a:ext cx="1732487" cy="255386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EFFB9A5B-D5F9-C292-27CF-2FD8C76B11D6}"/>
              </a:ext>
            </a:extLst>
          </p:cNvPr>
          <p:cNvSpPr/>
          <p:nvPr/>
        </p:nvSpPr>
        <p:spPr>
          <a:xfrm>
            <a:off x="6121288" y="679081"/>
            <a:ext cx="133363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600" b="1" cap="none" spc="0" dirty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0000"/>
                  </a:outerShdw>
                </a:effectLst>
                <a:latin typeface="American Captain Patrius" pitchFamily="50" charset="0"/>
              </a:rPr>
              <a:t>Testo</a:t>
            </a:r>
          </a:p>
        </p:txBody>
      </p:sp>
      <p:pic>
        <p:nvPicPr>
          <p:cNvPr id="6" name="Immagine 5" descr="Immagine che contiene testo, cibo, luce&#10;&#10;Descrizione generata automaticamente">
            <a:extLst>
              <a:ext uri="{FF2B5EF4-FFF2-40B4-BE49-F238E27FC236}">
                <a16:creationId xmlns:a16="http://schemas.microsoft.com/office/drawing/2014/main" id="{8E3DF423-1947-F74B-6C5F-6F7C13FA70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669" y="3479880"/>
            <a:ext cx="2227641" cy="1093691"/>
          </a:xfrm>
          <a:prstGeom prst="rect">
            <a:avLst/>
          </a:prstGeom>
          <a:effectLst/>
        </p:spPr>
      </p:pic>
      <p:pic>
        <p:nvPicPr>
          <p:cNvPr id="8" name="Immagine 7" descr="Immagine che contiene testo, dispositivo, calibro&#10;&#10;Descrizione generata automaticamente">
            <a:extLst>
              <a:ext uri="{FF2B5EF4-FFF2-40B4-BE49-F238E27FC236}">
                <a16:creationId xmlns:a16="http://schemas.microsoft.com/office/drawing/2014/main" id="{557BC1B9-14C5-5C27-D7E6-2B4148BE22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78" y="2341426"/>
            <a:ext cx="4153731" cy="1468629"/>
          </a:xfrm>
          <a:prstGeom prst="rect">
            <a:avLst/>
          </a:prstGeom>
          <a:effectLst/>
        </p:spPr>
      </p:pic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67DDF949-0882-73A1-740E-4D4A8A9B30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54" y="1841215"/>
            <a:ext cx="4515223" cy="147813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40986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27F49C9-9987-59AD-EAC2-AE9B5C76D27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50" y="-4930"/>
            <a:ext cx="8295099" cy="5291471"/>
          </a:xfrm>
          <a:prstGeom prst="rect">
            <a:avLst/>
          </a:prstGeom>
        </p:spPr>
      </p:pic>
      <p:pic>
        <p:nvPicPr>
          <p:cNvPr id="9" name="Immagine 8" descr="Immagine che contiene cibo, dessert&#10;&#10;Descrizione generata automaticamente">
            <a:extLst>
              <a:ext uri="{FF2B5EF4-FFF2-40B4-BE49-F238E27FC236}">
                <a16:creationId xmlns:a16="http://schemas.microsoft.com/office/drawing/2014/main" id="{40EE0BFC-1A9F-DB55-F355-4B9CDEFB05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888" y="3852333"/>
            <a:ext cx="1900711" cy="1429281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EFFB9A5B-D5F9-C292-27CF-2FD8C76B11D6}"/>
              </a:ext>
            </a:extLst>
          </p:cNvPr>
          <p:cNvSpPr/>
          <p:nvPr/>
        </p:nvSpPr>
        <p:spPr>
          <a:xfrm>
            <a:off x="5812858" y="773972"/>
            <a:ext cx="195316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600" b="1" cap="none" spc="0" dirty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F0000"/>
                  </a:outerShdw>
                </a:effectLst>
                <a:latin typeface="American Captain Patrius" pitchFamily="50" charset="0"/>
              </a:rPr>
              <a:t>6</a:t>
            </a:r>
            <a:r>
              <a:rPr lang="it-IT" sz="3600" b="1" cap="none" spc="0" dirty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0000"/>
                  </a:outerShdw>
                </a:effectLst>
                <a:latin typeface="American Captain Patrius" pitchFamily="50" charset="0"/>
              </a:rPr>
              <a:t>.Cerchi</a:t>
            </a:r>
          </a:p>
        </p:txBody>
      </p:sp>
      <p:sp>
        <p:nvSpPr>
          <p:cNvPr id="10" name="Figura a mano libera: forma 9">
            <a:extLst>
              <a:ext uri="{FF2B5EF4-FFF2-40B4-BE49-F238E27FC236}">
                <a16:creationId xmlns:a16="http://schemas.microsoft.com/office/drawing/2014/main" id="{D63A4D58-C416-330F-A533-EEE432F2C4B3}"/>
              </a:ext>
            </a:extLst>
          </p:cNvPr>
          <p:cNvSpPr/>
          <p:nvPr/>
        </p:nvSpPr>
        <p:spPr>
          <a:xfrm>
            <a:off x="33867" y="508941"/>
            <a:ext cx="7531416" cy="4712763"/>
          </a:xfrm>
          <a:custGeom>
            <a:avLst/>
            <a:gdLst>
              <a:gd name="connsiteX0" fmla="*/ 0 w 7586133"/>
              <a:gd name="connsiteY0" fmla="*/ 1107940 h 4833274"/>
              <a:gd name="connsiteX1" fmla="*/ 4690533 w 7586133"/>
              <a:gd name="connsiteY1" fmla="*/ 227407 h 4833274"/>
              <a:gd name="connsiteX2" fmla="*/ 7518400 w 7586133"/>
              <a:gd name="connsiteY2" fmla="*/ 4799407 h 4833274"/>
              <a:gd name="connsiteX3" fmla="*/ 7518400 w 7586133"/>
              <a:gd name="connsiteY3" fmla="*/ 4799407 h 4833274"/>
              <a:gd name="connsiteX4" fmla="*/ 7586133 w 7586133"/>
              <a:gd name="connsiteY4" fmla="*/ 4833274 h 4833274"/>
              <a:gd name="connsiteX0" fmla="*/ 0 w 7586133"/>
              <a:gd name="connsiteY0" fmla="*/ 1015853 h 4741187"/>
              <a:gd name="connsiteX1" fmla="*/ 4746680 w 7586133"/>
              <a:gd name="connsiteY1" fmla="*/ 247615 h 4741187"/>
              <a:gd name="connsiteX2" fmla="*/ 7518400 w 7586133"/>
              <a:gd name="connsiteY2" fmla="*/ 4707320 h 4741187"/>
              <a:gd name="connsiteX3" fmla="*/ 7518400 w 7586133"/>
              <a:gd name="connsiteY3" fmla="*/ 4707320 h 4741187"/>
              <a:gd name="connsiteX4" fmla="*/ 7586133 w 7586133"/>
              <a:gd name="connsiteY4" fmla="*/ 4741187 h 4741187"/>
              <a:gd name="connsiteX0" fmla="*/ 0 w 7586133"/>
              <a:gd name="connsiteY0" fmla="*/ 1086037 h 4811371"/>
              <a:gd name="connsiteX1" fmla="*/ 4746680 w 7586133"/>
              <a:gd name="connsiteY1" fmla="*/ 317799 h 4811371"/>
              <a:gd name="connsiteX2" fmla="*/ 7518400 w 7586133"/>
              <a:gd name="connsiteY2" fmla="*/ 4777504 h 4811371"/>
              <a:gd name="connsiteX3" fmla="*/ 7518400 w 7586133"/>
              <a:gd name="connsiteY3" fmla="*/ 4777504 h 4811371"/>
              <a:gd name="connsiteX4" fmla="*/ 7586133 w 7586133"/>
              <a:gd name="connsiteY4" fmla="*/ 4811371 h 4811371"/>
              <a:gd name="connsiteX0" fmla="*/ 0 w 7586133"/>
              <a:gd name="connsiteY0" fmla="*/ 1086037 h 4811371"/>
              <a:gd name="connsiteX1" fmla="*/ 4746680 w 7586133"/>
              <a:gd name="connsiteY1" fmla="*/ 317799 h 4811371"/>
              <a:gd name="connsiteX2" fmla="*/ 7518400 w 7586133"/>
              <a:gd name="connsiteY2" fmla="*/ 4777504 h 4811371"/>
              <a:gd name="connsiteX3" fmla="*/ 7518400 w 7586133"/>
              <a:gd name="connsiteY3" fmla="*/ 4777504 h 4811371"/>
              <a:gd name="connsiteX4" fmla="*/ 7586133 w 7586133"/>
              <a:gd name="connsiteY4" fmla="*/ 4811371 h 4811371"/>
              <a:gd name="connsiteX0" fmla="*/ 0 w 7586133"/>
              <a:gd name="connsiteY0" fmla="*/ 1086037 h 4811371"/>
              <a:gd name="connsiteX1" fmla="*/ 4746680 w 7586133"/>
              <a:gd name="connsiteY1" fmla="*/ 317799 h 4811371"/>
              <a:gd name="connsiteX2" fmla="*/ 7518400 w 7586133"/>
              <a:gd name="connsiteY2" fmla="*/ 4777504 h 4811371"/>
              <a:gd name="connsiteX3" fmla="*/ 7518400 w 7586133"/>
              <a:gd name="connsiteY3" fmla="*/ 4777504 h 4811371"/>
              <a:gd name="connsiteX4" fmla="*/ 7586133 w 7586133"/>
              <a:gd name="connsiteY4" fmla="*/ 4811371 h 4811371"/>
              <a:gd name="connsiteX0" fmla="*/ 0 w 7586133"/>
              <a:gd name="connsiteY0" fmla="*/ 1107159 h 4832493"/>
              <a:gd name="connsiteX1" fmla="*/ 4746680 w 7586133"/>
              <a:gd name="connsiteY1" fmla="*/ 338921 h 4832493"/>
              <a:gd name="connsiteX2" fmla="*/ 7518400 w 7586133"/>
              <a:gd name="connsiteY2" fmla="*/ 4798626 h 4832493"/>
              <a:gd name="connsiteX3" fmla="*/ 7518400 w 7586133"/>
              <a:gd name="connsiteY3" fmla="*/ 4798626 h 4832493"/>
              <a:gd name="connsiteX4" fmla="*/ 7586133 w 7586133"/>
              <a:gd name="connsiteY4" fmla="*/ 4832493 h 4832493"/>
              <a:gd name="connsiteX0" fmla="*/ 0 w 7586133"/>
              <a:gd name="connsiteY0" fmla="*/ 1082521 h 4807855"/>
              <a:gd name="connsiteX1" fmla="*/ 4746680 w 7586133"/>
              <a:gd name="connsiteY1" fmla="*/ 314283 h 4807855"/>
              <a:gd name="connsiteX2" fmla="*/ 7518400 w 7586133"/>
              <a:gd name="connsiteY2" fmla="*/ 4773988 h 4807855"/>
              <a:gd name="connsiteX3" fmla="*/ 7518400 w 7586133"/>
              <a:gd name="connsiteY3" fmla="*/ 4773988 h 4807855"/>
              <a:gd name="connsiteX4" fmla="*/ 7586133 w 7586133"/>
              <a:gd name="connsiteY4" fmla="*/ 4807855 h 4807855"/>
              <a:gd name="connsiteX0" fmla="*/ 0 w 7586133"/>
              <a:gd name="connsiteY0" fmla="*/ 1015853 h 4741187"/>
              <a:gd name="connsiteX1" fmla="*/ 4746680 w 7586133"/>
              <a:gd name="connsiteY1" fmla="*/ 247615 h 4741187"/>
              <a:gd name="connsiteX2" fmla="*/ 7518400 w 7586133"/>
              <a:gd name="connsiteY2" fmla="*/ 4707320 h 4741187"/>
              <a:gd name="connsiteX3" fmla="*/ 7518400 w 7586133"/>
              <a:gd name="connsiteY3" fmla="*/ 4707320 h 4741187"/>
              <a:gd name="connsiteX4" fmla="*/ 7586133 w 7586133"/>
              <a:gd name="connsiteY4" fmla="*/ 4741187 h 4741187"/>
              <a:gd name="connsiteX0" fmla="*/ 0 w 7586133"/>
              <a:gd name="connsiteY0" fmla="*/ 1099312 h 4824646"/>
              <a:gd name="connsiteX1" fmla="*/ 4746680 w 7586133"/>
              <a:gd name="connsiteY1" fmla="*/ 331074 h 4824646"/>
              <a:gd name="connsiteX2" fmla="*/ 7518400 w 7586133"/>
              <a:gd name="connsiteY2" fmla="*/ 4790779 h 4824646"/>
              <a:gd name="connsiteX3" fmla="*/ 7518400 w 7586133"/>
              <a:gd name="connsiteY3" fmla="*/ 4790779 h 4824646"/>
              <a:gd name="connsiteX4" fmla="*/ 7586133 w 7586133"/>
              <a:gd name="connsiteY4" fmla="*/ 4824646 h 4824646"/>
              <a:gd name="connsiteX0" fmla="*/ 0 w 7586133"/>
              <a:gd name="connsiteY0" fmla="*/ 1099312 h 4824646"/>
              <a:gd name="connsiteX1" fmla="*/ 4746680 w 7586133"/>
              <a:gd name="connsiteY1" fmla="*/ 331074 h 4824646"/>
              <a:gd name="connsiteX2" fmla="*/ 7518400 w 7586133"/>
              <a:gd name="connsiteY2" fmla="*/ 4790779 h 4824646"/>
              <a:gd name="connsiteX3" fmla="*/ 7518400 w 7586133"/>
              <a:gd name="connsiteY3" fmla="*/ 4790779 h 4824646"/>
              <a:gd name="connsiteX4" fmla="*/ 7586133 w 7586133"/>
              <a:gd name="connsiteY4" fmla="*/ 4824646 h 4824646"/>
              <a:gd name="connsiteX0" fmla="*/ 0 w 7586133"/>
              <a:gd name="connsiteY0" fmla="*/ 1067359 h 4792693"/>
              <a:gd name="connsiteX1" fmla="*/ 4746680 w 7586133"/>
              <a:gd name="connsiteY1" fmla="*/ 299121 h 4792693"/>
              <a:gd name="connsiteX2" fmla="*/ 7518400 w 7586133"/>
              <a:gd name="connsiteY2" fmla="*/ 4758826 h 4792693"/>
              <a:gd name="connsiteX3" fmla="*/ 7518400 w 7586133"/>
              <a:gd name="connsiteY3" fmla="*/ 4758826 h 4792693"/>
              <a:gd name="connsiteX4" fmla="*/ 7586133 w 7586133"/>
              <a:gd name="connsiteY4" fmla="*/ 4792693 h 4792693"/>
              <a:gd name="connsiteX0" fmla="*/ 0 w 7586133"/>
              <a:gd name="connsiteY0" fmla="*/ 1092209 h 4817543"/>
              <a:gd name="connsiteX1" fmla="*/ 4746680 w 7586133"/>
              <a:gd name="connsiteY1" fmla="*/ 323971 h 4817543"/>
              <a:gd name="connsiteX2" fmla="*/ 7518400 w 7586133"/>
              <a:gd name="connsiteY2" fmla="*/ 4783676 h 4817543"/>
              <a:gd name="connsiteX3" fmla="*/ 7518400 w 7586133"/>
              <a:gd name="connsiteY3" fmla="*/ 4783676 h 4817543"/>
              <a:gd name="connsiteX4" fmla="*/ 7586133 w 7586133"/>
              <a:gd name="connsiteY4" fmla="*/ 4817543 h 4817543"/>
              <a:gd name="connsiteX0" fmla="*/ 0 w 7586133"/>
              <a:gd name="connsiteY0" fmla="*/ 1092209 h 4817543"/>
              <a:gd name="connsiteX1" fmla="*/ 4746680 w 7586133"/>
              <a:gd name="connsiteY1" fmla="*/ 323971 h 4817543"/>
              <a:gd name="connsiteX2" fmla="*/ 7518400 w 7586133"/>
              <a:gd name="connsiteY2" fmla="*/ 4783676 h 4817543"/>
              <a:gd name="connsiteX3" fmla="*/ 7518400 w 7586133"/>
              <a:gd name="connsiteY3" fmla="*/ 4783676 h 4817543"/>
              <a:gd name="connsiteX4" fmla="*/ 7586133 w 7586133"/>
              <a:gd name="connsiteY4" fmla="*/ 4817543 h 4817543"/>
              <a:gd name="connsiteX0" fmla="*/ 0 w 7586133"/>
              <a:gd name="connsiteY0" fmla="*/ 1092209 h 4783676"/>
              <a:gd name="connsiteX1" fmla="*/ 4746680 w 7586133"/>
              <a:gd name="connsiteY1" fmla="*/ 323971 h 4783676"/>
              <a:gd name="connsiteX2" fmla="*/ 7518400 w 7586133"/>
              <a:gd name="connsiteY2" fmla="*/ 4783676 h 4783676"/>
              <a:gd name="connsiteX3" fmla="*/ 7518400 w 7586133"/>
              <a:gd name="connsiteY3" fmla="*/ 4783676 h 4783676"/>
              <a:gd name="connsiteX4" fmla="*/ 7586133 w 7586133"/>
              <a:gd name="connsiteY4" fmla="*/ 4729311 h 4783676"/>
              <a:gd name="connsiteX0" fmla="*/ 0 w 7698428"/>
              <a:gd name="connsiteY0" fmla="*/ 1092209 h 4849626"/>
              <a:gd name="connsiteX1" fmla="*/ 4746680 w 7698428"/>
              <a:gd name="connsiteY1" fmla="*/ 323971 h 4849626"/>
              <a:gd name="connsiteX2" fmla="*/ 7518400 w 7698428"/>
              <a:gd name="connsiteY2" fmla="*/ 4783676 h 4849626"/>
              <a:gd name="connsiteX3" fmla="*/ 7518400 w 7698428"/>
              <a:gd name="connsiteY3" fmla="*/ 4783676 h 4849626"/>
              <a:gd name="connsiteX4" fmla="*/ 7698428 w 7698428"/>
              <a:gd name="connsiteY4" fmla="*/ 4849626 h 4849626"/>
              <a:gd name="connsiteX0" fmla="*/ 0 w 7698428"/>
              <a:gd name="connsiteY0" fmla="*/ 1092209 h 4849626"/>
              <a:gd name="connsiteX1" fmla="*/ 4746680 w 7698428"/>
              <a:gd name="connsiteY1" fmla="*/ 323971 h 4849626"/>
              <a:gd name="connsiteX2" fmla="*/ 7518400 w 7698428"/>
              <a:gd name="connsiteY2" fmla="*/ 4783676 h 4849626"/>
              <a:gd name="connsiteX3" fmla="*/ 7518400 w 7698428"/>
              <a:gd name="connsiteY3" fmla="*/ 4783676 h 4849626"/>
              <a:gd name="connsiteX4" fmla="*/ 7698428 w 7698428"/>
              <a:gd name="connsiteY4" fmla="*/ 4849626 h 4849626"/>
              <a:gd name="connsiteX0" fmla="*/ 0 w 7698428"/>
              <a:gd name="connsiteY0" fmla="*/ 1092209 h 4849626"/>
              <a:gd name="connsiteX1" fmla="*/ 4746680 w 7698428"/>
              <a:gd name="connsiteY1" fmla="*/ 323971 h 4849626"/>
              <a:gd name="connsiteX2" fmla="*/ 7518400 w 7698428"/>
              <a:gd name="connsiteY2" fmla="*/ 4783676 h 4849626"/>
              <a:gd name="connsiteX3" fmla="*/ 7518400 w 7698428"/>
              <a:gd name="connsiteY3" fmla="*/ 4783676 h 4849626"/>
              <a:gd name="connsiteX4" fmla="*/ 7698428 w 7698428"/>
              <a:gd name="connsiteY4" fmla="*/ 4849626 h 4849626"/>
              <a:gd name="connsiteX0" fmla="*/ 0 w 7518400"/>
              <a:gd name="connsiteY0" fmla="*/ 1092209 h 4783676"/>
              <a:gd name="connsiteX1" fmla="*/ 4746680 w 7518400"/>
              <a:gd name="connsiteY1" fmla="*/ 323971 h 4783676"/>
              <a:gd name="connsiteX2" fmla="*/ 7518400 w 7518400"/>
              <a:gd name="connsiteY2" fmla="*/ 4783676 h 4783676"/>
              <a:gd name="connsiteX3" fmla="*/ 7518400 w 7518400"/>
              <a:gd name="connsiteY3" fmla="*/ 4783676 h 4783676"/>
              <a:gd name="connsiteX0" fmla="*/ 0 w 7718926"/>
              <a:gd name="connsiteY0" fmla="*/ 1092209 h 4968160"/>
              <a:gd name="connsiteX1" fmla="*/ 4746680 w 7718926"/>
              <a:gd name="connsiteY1" fmla="*/ 323971 h 4968160"/>
              <a:gd name="connsiteX2" fmla="*/ 7518400 w 7718926"/>
              <a:gd name="connsiteY2" fmla="*/ 4783676 h 4968160"/>
              <a:gd name="connsiteX3" fmla="*/ 7718926 w 7718926"/>
              <a:gd name="connsiteY3" fmla="*/ 4968160 h 4968160"/>
              <a:gd name="connsiteX0" fmla="*/ 0 w 7518400"/>
              <a:gd name="connsiteY0" fmla="*/ 1092209 h 4783676"/>
              <a:gd name="connsiteX1" fmla="*/ 4746680 w 7518400"/>
              <a:gd name="connsiteY1" fmla="*/ 323971 h 4783676"/>
              <a:gd name="connsiteX2" fmla="*/ 7518400 w 7518400"/>
              <a:gd name="connsiteY2" fmla="*/ 4783676 h 4783676"/>
              <a:gd name="connsiteX0" fmla="*/ 0 w 7494336"/>
              <a:gd name="connsiteY0" fmla="*/ 1091026 h 4670198"/>
              <a:gd name="connsiteX1" fmla="*/ 4746680 w 7494336"/>
              <a:gd name="connsiteY1" fmla="*/ 322788 h 4670198"/>
              <a:gd name="connsiteX2" fmla="*/ 7494336 w 7494336"/>
              <a:gd name="connsiteY2" fmla="*/ 4670198 h 4670198"/>
              <a:gd name="connsiteX0" fmla="*/ 0 w 7494336"/>
              <a:gd name="connsiteY0" fmla="*/ 1091026 h 4670198"/>
              <a:gd name="connsiteX1" fmla="*/ 4746680 w 7494336"/>
              <a:gd name="connsiteY1" fmla="*/ 322788 h 4670198"/>
              <a:gd name="connsiteX2" fmla="*/ 7494336 w 7494336"/>
              <a:gd name="connsiteY2" fmla="*/ 4670198 h 4670198"/>
              <a:gd name="connsiteX0" fmla="*/ 0 w 7494336"/>
              <a:gd name="connsiteY0" fmla="*/ 1091026 h 4670198"/>
              <a:gd name="connsiteX1" fmla="*/ 4746680 w 7494336"/>
              <a:gd name="connsiteY1" fmla="*/ 322788 h 4670198"/>
              <a:gd name="connsiteX2" fmla="*/ 7494336 w 7494336"/>
              <a:gd name="connsiteY2" fmla="*/ 4670198 h 4670198"/>
              <a:gd name="connsiteX0" fmla="*/ 0 w 7494336"/>
              <a:gd name="connsiteY0" fmla="*/ 1091026 h 4670198"/>
              <a:gd name="connsiteX1" fmla="*/ 4746680 w 7494336"/>
              <a:gd name="connsiteY1" fmla="*/ 322788 h 4670198"/>
              <a:gd name="connsiteX2" fmla="*/ 7494336 w 7494336"/>
              <a:gd name="connsiteY2" fmla="*/ 4670198 h 4670198"/>
              <a:gd name="connsiteX0" fmla="*/ 0 w 7494336"/>
              <a:gd name="connsiteY0" fmla="*/ 1091026 h 4670198"/>
              <a:gd name="connsiteX1" fmla="*/ 4746680 w 7494336"/>
              <a:gd name="connsiteY1" fmla="*/ 322788 h 4670198"/>
              <a:gd name="connsiteX2" fmla="*/ 7494336 w 7494336"/>
              <a:gd name="connsiteY2" fmla="*/ 4670198 h 4670198"/>
              <a:gd name="connsiteX0" fmla="*/ 0 w 7494336"/>
              <a:gd name="connsiteY0" fmla="*/ 1091026 h 4670198"/>
              <a:gd name="connsiteX1" fmla="*/ 4746680 w 7494336"/>
              <a:gd name="connsiteY1" fmla="*/ 322788 h 4670198"/>
              <a:gd name="connsiteX2" fmla="*/ 7494336 w 7494336"/>
              <a:gd name="connsiteY2" fmla="*/ 4670198 h 4670198"/>
              <a:gd name="connsiteX0" fmla="*/ 0 w 7508704"/>
              <a:gd name="connsiteY0" fmla="*/ 1364893 h 4944065"/>
              <a:gd name="connsiteX1" fmla="*/ 4746680 w 7508704"/>
              <a:gd name="connsiteY1" fmla="*/ 596655 h 4944065"/>
              <a:gd name="connsiteX2" fmla="*/ 7494336 w 7508704"/>
              <a:gd name="connsiteY2" fmla="*/ 4944065 h 4944065"/>
              <a:gd name="connsiteX0" fmla="*/ 0 w 7494336"/>
              <a:gd name="connsiteY0" fmla="*/ 1034247 h 4613419"/>
              <a:gd name="connsiteX1" fmla="*/ 4746680 w 7494336"/>
              <a:gd name="connsiteY1" fmla="*/ 266009 h 4613419"/>
              <a:gd name="connsiteX2" fmla="*/ 7494336 w 7494336"/>
              <a:gd name="connsiteY2" fmla="*/ 4613419 h 4613419"/>
              <a:gd name="connsiteX0" fmla="*/ 0 w 7494655"/>
              <a:gd name="connsiteY0" fmla="*/ 798469 h 4377641"/>
              <a:gd name="connsiteX1" fmla="*/ 5484617 w 7494655"/>
              <a:gd name="connsiteY1" fmla="*/ 415241 h 4377641"/>
              <a:gd name="connsiteX2" fmla="*/ 7494336 w 7494655"/>
              <a:gd name="connsiteY2" fmla="*/ 4377641 h 4377641"/>
              <a:gd name="connsiteX0" fmla="*/ 0 w 7494336"/>
              <a:gd name="connsiteY0" fmla="*/ 1097758 h 4676930"/>
              <a:gd name="connsiteX1" fmla="*/ 5484617 w 7494336"/>
              <a:gd name="connsiteY1" fmla="*/ 714530 h 4676930"/>
              <a:gd name="connsiteX2" fmla="*/ 7494336 w 7494336"/>
              <a:gd name="connsiteY2" fmla="*/ 4676930 h 4676930"/>
              <a:gd name="connsiteX0" fmla="*/ 0 w 7523012"/>
              <a:gd name="connsiteY0" fmla="*/ 1183569 h 4762741"/>
              <a:gd name="connsiteX1" fmla="*/ 5484617 w 7523012"/>
              <a:gd name="connsiteY1" fmla="*/ 800341 h 4762741"/>
              <a:gd name="connsiteX2" fmla="*/ 7494336 w 7523012"/>
              <a:gd name="connsiteY2" fmla="*/ 4762741 h 4762741"/>
              <a:gd name="connsiteX0" fmla="*/ 0 w 7592218"/>
              <a:gd name="connsiteY0" fmla="*/ 1065103 h 4644275"/>
              <a:gd name="connsiteX1" fmla="*/ 5773375 w 7592218"/>
              <a:gd name="connsiteY1" fmla="*/ 874381 h 4644275"/>
              <a:gd name="connsiteX2" fmla="*/ 7494336 w 7592218"/>
              <a:gd name="connsiteY2" fmla="*/ 4644275 h 4644275"/>
              <a:gd name="connsiteX0" fmla="*/ 0 w 7518461"/>
              <a:gd name="connsiteY0" fmla="*/ 1128598 h 4707770"/>
              <a:gd name="connsiteX1" fmla="*/ 5773375 w 7518461"/>
              <a:gd name="connsiteY1" fmla="*/ 937876 h 4707770"/>
              <a:gd name="connsiteX2" fmla="*/ 7494336 w 7518461"/>
              <a:gd name="connsiteY2" fmla="*/ 4707770 h 4707770"/>
              <a:gd name="connsiteX0" fmla="*/ 0 w 7542083"/>
              <a:gd name="connsiteY0" fmla="*/ 1104997 h 4684169"/>
              <a:gd name="connsiteX1" fmla="*/ 5773375 w 7542083"/>
              <a:gd name="connsiteY1" fmla="*/ 914275 h 4684169"/>
              <a:gd name="connsiteX2" fmla="*/ 7494336 w 7542083"/>
              <a:gd name="connsiteY2" fmla="*/ 4684169 h 4684169"/>
              <a:gd name="connsiteX0" fmla="*/ 0 w 7531416"/>
              <a:gd name="connsiteY0" fmla="*/ 1100288 h 4679460"/>
              <a:gd name="connsiteX1" fmla="*/ 5773375 w 7531416"/>
              <a:gd name="connsiteY1" fmla="*/ 909566 h 4679460"/>
              <a:gd name="connsiteX2" fmla="*/ 7494336 w 7531416"/>
              <a:gd name="connsiteY2" fmla="*/ 4679460 h 467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31416" h="4679460">
                <a:moveTo>
                  <a:pt x="0" y="1100288"/>
                </a:moveTo>
                <a:cubicBezTo>
                  <a:pt x="1205385" y="-48654"/>
                  <a:pt x="3611106" y="-573735"/>
                  <a:pt x="5773375" y="909566"/>
                </a:cubicBezTo>
                <a:cubicBezTo>
                  <a:pt x="7935644" y="2392867"/>
                  <a:pt x="7494336" y="4679460"/>
                  <a:pt x="7494336" y="4679460"/>
                </a:cubicBezTo>
              </a:path>
            </a:pathLst>
          </a:custGeom>
          <a:noFill/>
          <a:ln w="76200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igura a mano libera: forma 11">
            <a:extLst>
              <a:ext uri="{FF2B5EF4-FFF2-40B4-BE49-F238E27FC236}">
                <a16:creationId xmlns:a16="http://schemas.microsoft.com/office/drawing/2014/main" id="{1EF5AEDB-541D-AF74-A717-E08F92F8FB6B}"/>
              </a:ext>
            </a:extLst>
          </p:cNvPr>
          <p:cNvSpPr/>
          <p:nvPr/>
        </p:nvSpPr>
        <p:spPr>
          <a:xfrm>
            <a:off x="5758738" y="-4930"/>
            <a:ext cx="2731912" cy="1478844"/>
          </a:xfrm>
          <a:custGeom>
            <a:avLst/>
            <a:gdLst>
              <a:gd name="connsiteX0" fmla="*/ 0 w 7586133"/>
              <a:gd name="connsiteY0" fmla="*/ 1107940 h 4833274"/>
              <a:gd name="connsiteX1" fmla="*/ 4690533 w 7586133"/>
              <a:gd name="connsiteY1" fmla="*/ 227407 h 4833274"/>
              <a:gd name="connsiteX2" fmla="*/ 7518400 w 7586133"/>
              <a:gd name="connsiteY2" fmla="*/ 4799407 h 4833274"/>
              <a:gd name="connsiteX3" fmla="*/ 7518400 w 7586133"/>
              <a:gd name="connsiteY3" fmla="*/ 4799407 h 4833274"/>
              <a:gd name="connsiteX4" fmla="*/ 7586133 w 7586133"/>
              <a:gd name="connsiteY4" fmla="*/ 4833274 h 4833274"/>
              <a:gd name="connsiteX0" fmla="*/ 0 w 7586133"/>
              <a:gd name="connsiteY0" fmla="*/ 1015853 h 4741187"/>
              <a:gd name="connsiteX1" fmla="*/ 4746680 w 7586133"/>
              <a:gd name="connsiteY1" fmla="*/ 247615 h 4741187"/>
              <a:gd name="connsiteX2" fmla="*/ 7518400 w 7586133"/>
              <a:gd name="connsiteY2" fmla="*/ 4707320 h 4741187"/>
              <a:gd name="connsiteX3" fmla="*/ 7518400 w 7586133"/>
              <a:gd name="connsiteY3" fmla="*/ 4707320 h 4741187"/>
              <a:gd name="connsiteX4" fmla="*/ 7586133 w 7586133"/>
              <a:gd name="connsiteY4" fmla="*/ 4741187 h 4741187"/>
              <a:gd name="connsiteX0" fmla="*/ 0 w 7586133"/>
              <a:gd name="connsiteY0" fmla="*/ 1086037 h 4811371"/>
              <a:gd name="connsiteX1" fmla="*/ 4746680 w 7586133"/>
              <a:gd name="connsiteY1" fmla="*/ 317799 h 4811371"/>
              <a:gd name="connsiteX2" fmla="*/ 7518400 w 7586133"/>
              <a:gd name="connsiteY2" fmla="*/ 4777504 h 4811371"/>
              <a:gd name="connsiteX3" fmla="*/ 7518400 w 7586133"/>
              <a:gd name="connsiteY3" fmla="*/ 4777504 h 4811371"/>
              <a:gd name="connsiteX4" fmla="*/ 7586133 w 7586133"/>
              <a:gd name="connsiteY4" fmla="*/ 4811371 h 4811371"/>
              <a:gd name="connsiteX0" fmla="*/ 0 w 7586133"/>
              <a:gd name="connsiteY0" fmla="*/ 1086037 h 4811371"/>
              <a:gd name="connsiteX1" fmla="*/ 4746680 w 7586133"/>
              <a:gd name="connsiteY1" fmla="*/ 317799 h 4811371"/>
              <a:gd name="connsiteX2" fmla="*/ 7518400 w 7586133"/>
              <a:gd name="connsiteY2" fmla="*/ 4777504 h 4811371"/>
              <a:gd name="connsiteX3" fmla="*/ 7518400 w 7586133"/>
              <a:gd name="connsiteY3" fmla="*/ 4777504 h 4811371"/>
              <a:gd name="connsiteX4" fmla="*/ 7586133 w 7586133"/>
              <a:gd name="connsiteY4" fmla="*/ 4811371 h 4811371"/>
              <a:gd name="connsiteX0" fmla="*/ 0 w 7586133"/>
              <a:gd name="connsiteY0" fmla="*/ 1086037 h 4811371"/>
              <a:gd name="connsiteX1" fmla="*/ 4746680 w 7586133"/>
              <a:gd name="connsiteY1" fmla="*/ 317799 h 4811371"/>
              <a:gd name="connsiteX2" fmla="*/ 7518400 w 7586133"/>
              <a:gd name="connsiteY2" fmla="*/ 4777504 h 4811371"/>
              <a:gd name="connsiteX3" fmla="*/ 7518400 w 7586133"/>
              <a:gd name="connsiteY3" fmla="*/ 4777504 h 4811371"/>
              <a:gd name="connsiteX4" fmla="*/ 7586133 w 7586133"/>
              <a:gd name="connsiteY4" fmla="*/ 4811371 h 4811371"/>
              <a:gd name="connsiteX0" fmla="*/ 0 w 7586133"/>
              <a:gd name="connsiteY0" fmla="*/ 1107159 h 4832493"/>
              <a:gd name="connsiteX1" fmla="*/ 4746680 w 7586133"/>
              <a:gd name="connsiteY1" fmla="*/ 338921 h 4832493"/>
              <a:gd name="connsiteX2" fmla="*/ 7518400 w 7586133"/>
              <a:gd name="connsiteY2" fmla="*/ 4798626 h 4832493"/>
              <a:gd name="connsiteX3" fmla="*/ 7518400 w 7586133"/>
              <a:gd name="connsiteY3" fmla="*/ 4798626 h 4832493"/>
              <a:gd name="connsiteX4" fmla="*/ 7586133 w 7586133"/>
              <a:gd name="connsiteY4" fmla="*/ 4832493 h 4832493"/>
              <a:gd name="connsiteX0" fmla="*/ 0 w 7586133"/>
              <a:gd name="connsiteY0" fmla="*/ 1082521 h 4807855"/>
              <a:gd name="connsiteX1" fmla="*/ 4746680 w 7586133"/>
              <a:gd name="connsiteY1" fmla="*/ 314283 h 4807855"/>
              <a:gd name="connsiteX2" fmla="*/ 7518400 w 7586133"/>
              <a:gd name="connsiteY2" fmla="*/ 4773988 h 4807855"/>
              <a:gd name="connsiteX3" fmla="*/ 7518400 w 7586133"/>
              <a:gd name="connsiteY3" fmla="*/ 4773988 h 4807855"/>
              <a:gd name="connsiteX4" fmla="*/ 7586133 w 7586133"/>
              <a:gd name="connsiteY4" fmla="*/ 4807855 h 4807855"/>
              <a:gd name="connsiteX0" fmla="*/ 0 w 7586133"/>
              <a:gd name="connsiteY0" fmla="*/ 1015853 h 4741187"/>
              <a:gd name="connsiteX1" fmla="*/ 4746680 w 7586133"/>
              <a:gd name="connsiteY1" fmla="*/ 247615 h 4741187"/>
              <a:gd name="connsiteX2" fmla="*/ 7518400 w 7586133"/>
              <a:gd name="connsiteY2" fmla="*/ 4707320 h 4741187"/>
              <a:gd name="connsiteX3" fmla="*/ 7518400 w 7586133"/>
              <a:gd name="connsiteY3" fmla="*/ 4707320 h 4741187"/>
              <a:gd name="connsiteX4" fmla="*/ 7586133 w 7586133"/>
              <a:gd name="connsiteY4" fmla="*/ 4741187 h 4741187"/>
              <a:gd name="connsiteX0" fmla="*/ 0 w 7586133"/>
              <a:gd name="connsiteY0" fmla="*/ 1099312 h 4824646"/>
              <a:gd name="connsiteX1" fmla="*/ 4746680 w 7586133"/>
              <a:gd name="connsiteY1" fmla="*/ 331074 h 4824646"/>
              <a:gd name="connsiteX2" fmla="*/ 7518400 w 7586133"/>
              <a:gd name="connsiteY2" fmla="*/ 4790779 h 4824646"/>
              <a:gd name="connsiteX3" fmla="*/ 7518400 w 7586133"/>
              <a:gd name="connsiteY3" fmla="*/ 4790779 h 4824646"/>
              <a:gd name="connsiteX4" fmla="*/ 7586133 w 7586133"/>
              <a:gd name="connsiteY4" fmla="*/ 4824646 h 4824646"/>
              <a:gd name="connsiteX0" fmla="*/ 0 w 7586133"/>
              <a:gd name="connsiteY0" fmla="*/ 1099312 h 4824646"/>
              <a:gd name="connsiteX1" fmla="*/ 4746680 w 7586133"/>
              <a:gd name="connsiteY1" fmla="*/ 331074 h 4824646"/>
              <a:gd name="connsiteX2" fmla="*/ 7518400 w 7586133"/>
              <a:gd name="connsiteY2" fmla="*/ 4790779 h 4824646"/>
              <a:gd name="connsiteX3" fmla="*/ 7518400 w 7586133"/>
              <a:gd name="connsiteY3" fmla="*/ 4790779 h 4824646"/>
              <a:gd name="connsiteX4" fmla="*/ 7586133 w 7586133"/>
              <a:gd name="connsiteY4" fmla="*/ 4824646 h 4824646"/>
              <a:gd name="connsiteX0" fmla="*/ 0 w 7586133"/>
              <a:gd name="connsiteY0" fmla="*/ 1067359 h 4792693"/>
              <a:gd name="connsiteX1" fmla="*/ 4746680 w 7586133"/>
              <a:gd name="connsiteY1" fmla="*/ 299121 h 4792693"/>
              <a:gd name="connsiteX2" fmla="*/ 7518400 w 7586133"/>
              <a:gd name="connsiteY2" fmla="*/ 4758826 h 4792693"/>
              <a:gd name="connsiteX3" fmla="*/ 7518400 w 7586133"/>
              <a:gd name="connsiteY3" fmla="*/ 4758826 h 4792693"/>
              <a:gd name="connsiteX4" fmla="*/ 7586133 w 7586133"/>
              <a:gd name="connsiteY4" fmla="*/ 4792693 h 4792693"/>
              <a:gd name="connsiteX0" fmla="*/ 0 w 7586133"/>
              <a:gd name="connsiteY0" fmla="*/ 1092209 h 4817543"/>
              <a:gd name="connsiteX1" fmla="*/ 4746680 w 7586133"/>
              <a:gd name="connsiteY1" fmla="*/ 323971 h 4817543"/>
              <a:gd name="connsiteX2" fmla="*/ 7518400 w 7586133"/>
              <a:gd name="connsiteY2" fmla="*/ 4783676 h 4817543"/>
              <a:gd name="connsiteX3" fmla="*/ 7518400 w 7586133"/>
              <a:gd name="connsiteY3" fmla="*/ 4783676 h 4817543"/>
              <a:gd name="connsiteX4" fmla="*/ 7586133 w 7586133"/>
              <a:gd name="connsiteY4" fmla="*/ 4817543 h 4817543"/>
              <a:gd name="connsiteX0" fmla="*/ 0 w 7586133"/>
              <a:gd name="connsiteY0" fmla="*/ 1092209 h 4817543"/>
              <a:gd name="connsiteX1" fmla="*/ 4746680 w 7586133"/>
              <a:gd name="connsiteY1" fmla="*/ 323971 h 4817543"/>
              <a:gd name="connsiteX2" fmla="*/ 7518400 w 7586133"/>
              <a:gd name="connsiteY2" fmla="*/ 4783676 h 4817543"/>
              <a:gd name="connsiteX3" fmla="*/ 7518400 w 7586133"/>
              <a:gd name="connsiteY3" fmla="*/ 4783676 h 4817543"/>
              <a:gd name="connsiteX4" fmla="*/ 7586133 w 7586133"/>
              <a:gd name="connsiteY4" fmla="*/ 4817543 h 4817543"/>
              <a:gd name="connsiteX0" fmla="*/ 0 w 7586133"/>
              <a:gd name="connsiteY0" fmla="*/ 1092209 h 4783676"/>
              <a:gd name="connsiteX1" fmla="*/ 4746680 w 7586133"/>
              <a:gd name="connsiteY1" fmla="*/ 323971 h 4783676"/>
              <a:gd name="connsiteX2" fmla="*/ 7518400 w 7586133"/>
              <a:gd name="connsiteY2" fmla="*/ 4783676 h 4783676"/>
              <a:gd name="connsiteX3" fmla="*/ 7518400 w 7586133"/>
              <a:gd name="connsiteY3" fmla="*/ 4783676 h 4783676"/>
              <a:gd name="connsiteX4" fmla="*/ 7586133 w 7586133"/>
              <a:gd name="connsiteY4" fmla="*/ 4729311 h 4783676"/>
              <a:gd name="connsiteX0" fmla="*/ 0 w 7698428"/>
              <a:gd name="connsiteY0" fmla="*/ 1092209 h 4849626"/>
              <a:gd name="connsiteX1" fmla="*/ 4746680 w 7698428"/>
              <a:gd name="connsiteY1" fmla="*/ 323971 h 4849626"/>
              <a:gd name="connsiteX2" fmla="*/ 7518400 w 7698428"/>
              <a:gd name="connsiteY2" fmla="*/ 4783676 h 4849626"/>
              <a:gd name="connsiteX3" fmla="*/ 7518400 w 7698428"/>
              <a:gd name="connsiteY3" fmla="*/ 4783676 h 4849626"/>
              <a:gd name="connsiteX4" fmla="*/ 7698428 w 7698428"/>
              <a:gd name="connsiteY4" fmla="*/ 4849626 h 4849626"/>
              <a:gd name="connsiteX0" fmla="*/ 0 w 7698428"/>
              <a:gd name="connsiteY0" fmla="*/ 1092209 h 4849626"/>
              <a:gd name="connsiteX1" fmla="*/ 4746680 w 7698428"/>
              <a:gd name="connsiteY1" fmla="*/ 323971 h 4849626"/>
              <a:gd name="connsiteX2" fmla="*/ 7518400 w 7698428"/>
              <a:gd name="connsiteY2" fmla="*/ 4783676 h 4849626"/>
              <a:gd name="connsiteX3" fmla="*/ 7518400 w 7698428"/>
              <a:gd name="connsiteY3" fmla="*/ 4783676 h 4849626"/>
              <a:gd name="connsiteX4" fmla="*/ 7698428 w 7698428"/>
              <a:gd name="connsiteY4" fmla="*/ 4849626 h 4849626"/>
              <a:gd name="connsiteX0" fmla="*/ 0 w 7698428"/>
              <a:gd name="connsiteY0" fmla="*/ 1092209 h 4849626"/>
              <a:gd name="connsiteX1" fmla="*/ 4746680 w 7698428"/>
              <a:gd name="connsiteY1" fmla="*/ 323971 h 4849626"/>
              <a:gd name="connsiteX2" fmla="*/ 7518400 w 7698428"/>
              <a:gd name="connsiteY2" fmla="*/ 4783676 h 4849626"/>
              <a:gd name="connsiteX3" fmla="*/ 7518400 w 7698428"/>
              <a:gd name="connsiteY3" fmla="*/ 4783676 h 4849626"/>
              <a:gd name="connsiteX4" fmla="*/ 7698428 w 7698428"/>
              <a:gd name="connsiteY4" fmla="*/ 4849626 h 4849626"/>
              <a:gd name="connsiteX0" fmla="*/ 0 w 7518400"/>
              <a:gd name="connsiteY0" fmla="*/ 1092209 h 4783676"/>
              <a:gd name="connsiteX1" fmla="*/ 4746680 w 7518400"/>
              <a:gd name="connsiteY1" fmla="*/ 323971 h 4783676"/>
              <a:gd name="connsiteX2" fmla="*/ 7518400 w 7518400"/>
              <a:gd name="connsiteY2" fmla="*/ 4783676 h 4783676"/>
              <a:gd name="connsiteX3" fmla="*/ 7518400 w 7518400"/>
              <a:gd name="connsiteY3" fmla="*/ 4783676 h 4783676"/>
              <a:gd name="connsiteX0" fmla="*/ 0 w 7718926"/>
              <a:gd name="connsiteY0" fmla="*/ 1092209 h 4968160"/>
              <a:gd name="connsiteX1" fmla="*/ 4746680 w 7718926"/>
              <a:gd name="connsiteY1" fmla="*/ 323971 h 4968160"/>
              <a:gd name="connsiteX2" fmla="*/ 7518400 w 7718926"/>
              <a:gd name="connsiteY2" fmla="*/ 4783676 h 4968160"/>
              <a:gd name="connsiteX3" fmla="*/ 7718926 w 7718926"/>
              <a:gd name="connsiteY3" fmla="*/ 4968160 h 4968160"/>
              <a:gd name="connsiteX0" fmla="*/ 0 w 7518400"/>
              <a:gd name="connsiteY0" fmla="*/ 1092209 h 4783676"/>
              <a:gd name="connsiteX1" fmla="*/ 4746680 w 7518400"/>
              <a:gd name="connsiteY1" fmla="*/ 323971 h 4783676"/>
              <a:gd name="connsiteX2" fmla="*/ 7518400 w 7518400"/>
              <a:gd name="connsiteY2" fmla="*/ 4783676 h 4783676"/>
              <a:gd name="connsiteX0" fmla="*/ 0 w 7494336"/>
              <a:gd name="connsiteY0" fmla="*/ 1091026 h 4670198"/>
              <a:gd name="connsiteX1" fmla="*/ 4746680 w 7494336"/>
              <a:gd name="connsiteY1" fmla="*/ 322788 h 4670198"/>
              <a:gd name="connsiteX2" fmla="*/ 7494336 w 7494336"/>
              <a:gd name="connsiteY2" fmla="*/ 4670198 h 4670198"/>
              <a:gd name="connsiteX0" fmla="*/ 0 w 7494336"/>
              <a:gd name="connsiteY0" fmla="*/ 1091026 h 4670198"/>
              <a:gd name="connsiteX1" fmla="*/ 4746680 w 7494336"/>
              <a:gd name="connsiteY1" fmla="*/ 322788 h 4670198"/>
              <a:gd name="connsiteX2" fmla="*/ 7494336 w 7494336"/>
              <a:gd name="connsiteY2" fmla="*/ 4670198 h 4670198"/>
              <a:gd name="connsiteX0" fmla="*/ 0 w 7494336"/>
              <a:gd name="connsiteY0" fmla="*/ 1091026 h 4670198"/>
              <a:gd name="connsiteX1" fmla="*/ 4746680 w 7494336"/>
              <a:gd name="connsiteY1" fmla="*/ 322788 h 4670198"/>
              <a:gd name="connsiteX2" fmla="*/ 7494336 w 7494336"/>
              <a:gd name="connsiteY2" fmla="*/ 4670198 h 4670198"/>
              <a:gd name="connsiteX0" fmla="*/ 0 w 7494336"/>
              <a:gd name="connsiteY0" fmla="*/ 1091026 h 4670198"/>
              <a:gd name="connsiteX1" fmla="*/ 4746680 w 7494336"/>
              <a:gd name="connsiteY1" fmla="*/ 322788 h 4670198"/>
              <a:gd name="connsiteX2" fmla="*/ 7494336 w 7494336"/>
              <a:gd name="connsiteY2" fmla="*/ 4670198 h 4670198"/>
              <a:gd name="connsiteX0" fmla="*/ 0 w 7494336"/>
              <a:gd name="connsiteY0" fmla="*/ 1091026 h 4670198"/>
              <a:gd name="connsiteX1" fmla="*/ 4746680 w 7494336"/>
              <a:gd name="connsiteY1" fmla="*/ 322788 h 4670198"/>
              <a:gd name="connsiteX2" fmla="*/ 7494336 w 7494336"/>
              <a:gd name="connsiteY2" fmla="*/ 4670198 h 4670198"/>
              <a:gd name="connsiteX0" fmla="*/ 0 w 7494336"/>
              <a:gd name="connsiteY0" fmla="*/ 1091026 h 4670198"/>
              <a:gd name="connsiteX1" fmla="*/ 4746680 w 7494336"/>
              <a:gd name="connsiteY1" fmla="*/ 322788 h 4670198"/>
              <a:gd name="connsiteX2" fmla="*/ 7494336 w 7494336"/>
              <a:gd name="connsiteY2" fmla="*/ 4670198 h 4670198"/>
              <a:gd name="connsiteX0" fmla="*/ 0 w 7508704"/>
              <a:gd name="connsiteY0" fmla="*/ 1364893 h 4944065"/>
              <a:gd name="connsiteX1" fmla="*/ 4746680 w 7508704"/>
              <a:gd name="connsiteY1" fmla="*/ 596655 h 4944065"/>
              <a:gd name="connsiteX2" fmla="*/ 7494336 w 7508704"/>
              <a:gd name="connsiteY2" fmla="*/ 4944065 h 4944065"/>
              <a:gd name="connsiteX0" fmla="*/ 0 w 7494336"/>
              <a:gd name="connsiteY0" fmla="*/ 1034247 h 4613419"/>
              <a:gd name="connsiteX1" fmla="*/ 4746680 w 7494336"/>
              <a:gd name="connsiteY1" fmla="*/ 266009 h 4613419"/>
              <a:gd name="connsiteX2" fmla="*/ 7494336 w 7494336"/>
              <a:gd name="connsiteY2" fmla="*/ 4613419 h 4613419"/>
              <a:gd name="connsiteX0" fmla="*/ 0 w 7494655"/>
              <a:gd name="connsiteY0" fmla="*/ 798469 h 4377641"/>
              <a:gd name="connsiteX1" fmla="*/ 5484617 w 7494655"/>
              <a:gd name="connsiteY1" fmla="*/ 415241 h 4377641"/>
              <a:gd name="connsiteX2" fmla="*/ 7494336 w 7494655"/>
              <a:gd name="connsiteY2" fmla="*/ 4377641 h 4377641"/>
              <a:gd name="connsiteX0" fmla="*/ 0 w 7494336"/>
              <a:gd name="connsiteY0" fmla="*/ 1097758 h 4676930"/>
              <a:gd name="connsiteX1" fmla="*/ 5484617 w 7494336"/>
              <a:gd name="connsiteY1" fmla="*/ 714530 h 4676930"/>
              <a:gd name="connsiteX2" fmla="*/ 7494336 w 7494336"/>
              <a:gd name="connsiteY2" fmla="*/ 4676930 h 4676930"/>
              <a:gd name="connsiteX0" fmla="*/ 0 w 7523012"/>
              <a:gd name="connsiteY0" fmla="*/ 1183569 h 4762741"/>
              <a:gd name="connsiteX1" fmla="*/ 5484617 w 7523012"/>
              <a:gd name="connsiteY1" fmla="*/ 800341 h 4762741"/>
              <a:gd name="connsiteX2" fmla="*/ 7494336 w 7523012"/>
              <a:gd name="connsiteY2" fmla="*/ 4762741 h 4762741"/>
              <a:gd name="connsiteX0" fmla="*/ 0 w 7592218"/>
              <a:gd name="connsiteY0" fmla="*/ 1065103 h 4644275"/>
              <a:gd name="connsiteX1" fmla="*/ 5773375 w 7592218"/>
              <a:gd name="connsiteY1" fmla="*/ 874381 h 4644275"/>
              <a:gd name="connsiteX2" fmla="*/ 7494336 w 7592218"/>
              <a:gd name="connsiteY2" fmla="*/ 4644275 h 4644275"/>
              <a:gd name="connsiteX0" fmla="*/ 0 w 7518461"/>
              <a:gd name="connsiteY0" fmla="*/ 1128598 h 4707770"/>
              <a:gd name="connsiteX1" fmla="*/ 5773375 w 7518461"/>
              <a:gd name="connsiteY1" fmla="*/ 937876 h 4707770"/>
              <a:gd name="connsiteX2" fmla="*/ 7494336 w 7518461"/>
              <a:gd name="connsiteY2" fmla="*/ 4707770 h 4707770"/>
              <a:gd name="connsiteX0" fmla="*/ 0 w 7542083"/>
              <a:gd name="connsiteY0" fmla="*/ 1104997 h 4684169"/>
              <a:gd name="connsiteX1" fmla="*/ 5773375 w 7542083"/>
              <a:gd name="connsiteY1" fmla="*/ 914275 h 4684169"/>
              <a:gd name="connsiteX2" fmla="*/ 7494336 w 7542083"/>
              <a:gd name="connsiteY2" fmla="*/ 4684169 h 4684169"/>
              <a:gd name="connsiteX0" fmla="*/ 0 w 7531416"/>
              <a:gd name="connsiteY0" fmla="*/ 1100288 h 4679460"/>
              <a:gd name="connsiteX1" fmla="*/ 5773375 w 7531416"/>
              <a:gd name="connsiteY1" fmla="*/ 909566 h 4679460"/>
              <a:gd name="connsiteX2" fmla="*/ 7494336 w 7531416"/>
              <a:gd name="connsiteY2" fmla="*/ 4679460 h 4679460"/>
              <a:gd name="connsiteX0" fmla="*/ 0 w 7494336"/>
              <a:gd name="connsiteY0" fmla="*/ 973606 h 4552778"/>
              <a:gd name="connsiteX1" fmla="*/ 4091268 w 7494336"/>
              <a:gd name="connsiteY1" fmla="*/ 6869 h 4552778"/>
              <a:gd name="connsiteX2" fmla="*/ 5773375 w 7494336"/>
              <a:gd name="connsiteY2" fmla="*/ 782884 h 4552778"/>
              <a:gd name="connsiteX3" fmla="*/ 7494336 w 7494336"/>
              <a:gd name="connsiteY3" fmla="*/ 4552778 h 4552778"/>
              <a:gd name="connsiteX0" fmla="*/ 0 w 7494336"/>
              <a:gd name="connsiteY0" fmla="*/ 973606 h 4552778"/>
              <a:gd name="connsiteX1" fmla="*/ 4091268 w 7494336"/>
              <a:gd name="connsiteY1" fmla="*/ 6869 h 4552778"/>
              <a:gd name="connsiteX2" fmla="*/ 5773375 w 7494336"/>
              <a:gd name="connsiteY2" fmla="*/ 782884 h 4552778"/>
              <a:gd name="connsiteX3" fmla="*/ 7494336 w 7494336"/>
              <a:gd name="connsiteY3" fmla="*/ 4552778 h 4552778"/>
              <a:gd name="connsiteX0" fmla="*/ 0 w 7494336"/>
              <a:gd name="connsiteY0" fmla="*/ 973606 h 4552778"/>
              <a:gd name="connsiteX1" fmla="*/ 4091268 w 7494336"/>
              <a:gd name="connsiteY1" fmla="*/ 6869 h 4552778"/>
              <a:gd name="connsiteX2" fmla="*/ 5773375 w 7494336"/>
              <a:gd name="connsiteY2" fmla="*/ 782884 h 4552778"/>
              <a:gd name="connsiteX3" fmla="*/ 7494336 w 7494336"/>
              <a:gd name="connsiteY3" fmla="*/ 4552778 h 4552778"/>
              <a:gd name="connsiteX0" fmla="*/ 0 w 7494336"/>
              <a:gd name="connsiteY0" fmla="*/ 973606 h 4552778"/>
              <a:gd name="connsiteX1" fmla="*/ 4091268 w 7494336"/>
              <a:gd name="connsiteY1" fmla="*/ 6869 h 4552778"/>
              <a:gd name="connsiteX2" fmla="*/ 5773375 w 7494336"/>
              <a:gd name="connsiteY2" fmla="*/ 782884 h 4552778"/>
              <a:gd name="connsiteX3" fmla="*/ 7494336 w 7494336"/>
              <a:gd name="connsiteY3" fmla="*/ 4552778 h 4552778"/>
              <a:gd name="connsiteX0" fmla="*/ 0 w 7494336"/>
              <a:gd name="connsiteY0" fmla="*/ 973606 h 4552778"/>
              <a:gd name="connsiteX1" fmla="*/ 4091268 w 7494336"/>
              <a:gd name="connsiteY1" fmla="*/ 6869 h 4552778"/>
              <a:gd name="connsiteX2" fmla="*/ 5773375 w 7494336"/>
              <a:gd name="connsiteY2" fmla="*/ 782884 h 4552778"/>
              <a:gd name="connsiteX3" fmla="*/ 7494336 w 7494336"/>
              <a:gd name="connsiteY3" fmla="*/ 4552778 h 4552778"/>
              <a:gd name="connsiteX0" fmla="*/ 0 w 7494336"/>
              <a:gd name="connsiteY0" fmla="*/ 973606 h 4552778"/>
              <a:gd name="connsiteX1" fmla="*/ 4091268 w 7494336"/>
              <a:gd name="connsiteY1" fmla="*/ 6869 h 4552778"/>
              <a:gd name="connsiteX2" fmla="*/ 5773375 w 7494336"/>
              <a:gd name="connsiteY2" fmla="*/ 782884 h 4552778"/>
              <a:gd name="connsiteX3" fmla="*/ 7494336 w 7494336"/>
              <a:gd name="connsiteY3" fmla="*/ 4552778 h 4552778"/>
              <a:gd name="connsiteX0" fmla="*/ 0 w 5773375"/>
              <a:gd name="connsiteY0" fmla="*/ 973606 h 973606"/>
              <a:gd name="connsiteX1" fmla="*/ 4091268 w 5773375"/>
              <a:gd name="connsiteY1" fmla="*/ 6869 h 973606"/>
              <a:gd name="connsiteX2" fmla="*/ 5773375 w 5773375"/>
              <a:gd name="connsiteY2" fmla="*/ 782884 h 973606"/>
              <a:gd name="connsiteX0" fmla="*/ 0 w 1682107"/>
              <a:gd name="connsiteY0" fmla="*/ 6869 h 782884"/>
              <a:gd name="connsiteX1" fmla="*/ 1682107 w 1682107"/>
              <a:gd name="connsiteY1" fmla="*/ 782884 h 782884"/>
              <a:gd name="connsiteX0" fmla="*/ 0 w 2282768"/>
              <a:gd name="connsiteY0" fmla="*/ 1437 h 1225817"/>
              <a:gd name="connsiteX1" fmla="*/ 2282768 w 2282768"/>
              <a:gd name="connsiteY1" fmla="*/ 1225817 h 1225817"/>
              <a:gd name="connsiteX0" fmla="*/ 0 w 2413822"/>
              <a:gd name="connsiteY0" fmla="*/ 1406 h 1236995"/>
              <a:gd name="connsiteX1" fmla="*/ 2413822 w 2413822"/>
              <a:gd name="connsiteY1" fmla="*/ 1236995 h 1236995"/>
              <a:gd name="connsiteX0" fmla="*/ 0 w 2413822"/>
              <a:gd name="connsiteY0" fmla="*/ 0 h 1235589"/>
              <a:gd name="connsiteX1" fmla="*/ 2413822 w 2413822"/>
              <a:gd name="connsiteY1" fmla="*/ 1235589 h 1235589"/>
              <a:gd name="connsiteX0" fmla="*/ 0 w 2413822"/>
              <a:gd name="connsiteY0" fmla="*/ 0 h 1235589"/>
              <a:gd name="connsiteX1" fmla="*/ 2413822 w 2413822"/>
              <a:gd name="connsiteY1" fmla="*/ 1235589 h 1235589"/>
              <a:gd name="connsiteX0" fmla="*/ 0 w 2413822"/>
              <a:gd name="connsiteY0" fmla="*/ 0 h 1235589"/>
              <a:gd name="connsiteX1" fmla="*/ 2413822 w 2413822"/>
              <a:gd name="connsiteY1" fmla="*/ 1235589 h 1235589"/>
              <a:gd name="connsiteX0" fmla="*/ 0 w 2413822"/>
              <a:gd name="connsiteY0" fmla="*/ 0 h 1235589"/>
              <a:gd name="connsiteX1" fmla="*/ 2413822 w 2413822"/>
              <a:gd name="connsiteY1" fmla="*/ 1235589 h 1235589"/>
              <a:gd name="connsiteX0" fmla="*/ 0 w 2413822"/>
              <a:gd name="connsiteY0" fmla="*/ 0 h 1235589"/>
              <a:gd name="connsiteX1" fmla="*/ 2413822 w 2413822"/>
              <a:gd name="connsiteY1" fmla="*/ 1235589 h 1235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13822" h="1235589">
                <a:moveTo>
                  <a:pt x="0" y="0"/>
                </a:moveTo>
                <a:cubicBezTo>
                  <a:pt x="918545" y="248442"/>
                  <a:pt x="1737433" y="567611"/>
                  <a:pt x="2413822" y="1235589"/>
                </a:cubicBezTo>
              </a:path>
            </a:pathLst>
          </a:custGeom>
          <a:noFill/>
          <a:ln w="76200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66E8500A-9F18-04E9-40C2-735D2B3B0B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808" y="127422"/>
            <a:ext cx="1732487" cy="255386"/>
          </a:xfrm>
          <a:prstGeom prst="rect">
            <a:avLst/>
          </a:prstGeom>
        </p:spPr>
      </p:pic>
      <p:sp>
        <p:nvSpPr>
          <p:cNvPr id="14" name="Figura a mano libera: forma 13">
            <a:extLst>
              <a:ext uri="{FF2B5EF4-FFF2-40B4-BE49-F238E27FC236}">
                <a16:creationId xmlns:a16="http://schemas.microsoft.com/office/drawing/2014/main" id="{D03DEF09-B89A-90CD-B12F-8B1D2D8F1C78}"/>
              </a:ext>
            </a:extLst>
          </p:cNvPr>
          <p:cNvSpPr/>
          <p:nvPr/>
        </p:nvSpPr>
        <p:spPr>
          <a:xfrm>
            <a:off x="-34189" y="1546436"/>
            <a:ext cx="5847047" cy="3743789"/>
          </a:xfrm>
          <a:custGeom>
            <a:avLst/>
            <a:gdLst>
              <a:gd name="connsiteX0" fmla="*/ 0 w 7586133"/>
              <a:gd name="connsiteY0" fmla="*/ 1107940 h 4833274"/>
              <a:gd name="connsiteX1" fmla="*/ 4690533 w 7586133"/>
              <a:gd name="connsiteY1" fmla="*/ 227407 h 4833274"/>
              <a:gd name="connsiteX2" fmla="*/ 7518400 w 7586133"/>
              <a:gd name="connsiteY2" fmla="*/ 4799407 h 4833274"/>
              <a:gd name="connsiteX3" fmla="*/ 7518400 w 7586133"/>
              <a:gd name="connsiteY3" fmla="*/ 4799407 h 4833274"/>
              <a:gd name="connsiteX4" fmla="*/ 7586133 w 7586133"/>
              <a:gd name="connsiteY4" fmla="*/ 4833274 h 4833274"/>
              <a:gd name="connsiteX0" fmla="*/ 0 w 7586133"/>
              <a:gd name="connsiteY0" fmla="*/ 1015853 h 4741187"/>
              <a:gd name="connsiteX1" fmla="*/ 4746680 w 7586133"/>
              <a:gd name="connsiteY1" fmla="*/ 247615 h 4741187"/>
              <a:gd name="connsiteX2" fmla="*/ 7518400 w 7586133"/>
              <a:gd name="connsiteY2" fmla="*/ 4707320 h 4741187"/>
              <a:gd name="connsiteX3" fmla="*/ 7518400 w 7586133"/>
              <a:gd name="connsiteY3" fmla="*/ 4707320 h 4741187"/>
              <a:gd name="connsiteX4" fmla="*/ 7586133 w 7586133"/>
              <a:gd name="connsiteY4" fmla="*/ 4741187 h 4741187"/>
              <a:gd name="connsiteX0" fmla="*/ 0 w 7586133"/>
              <a:gd name="connsiteY0" fmla="*/ 1086037 h 4811371"/>
              <a:gd name="connsiteX1" fmla="*/ 4746680 w 7586133"/>
              <a:gd name="connsiteY1" fmla="*/ 317799 h 4811371"/>
              <a:gd name="connsiteX2" fmla="*/ 7518400 w 7586133"/>
              <a:gd name="connsiteY2" fmla="*/ 4777504 h 4811371"/>
              <a:gd name="connsiteX3" fmla="*/ 7518400 w 7586133"/>
              <a:gd name="connsiteY3" fmla="*/ 4777504 h 4811371"/>
              <a:gd name="connsiteX4" fmla="*/ 7586133 w 7586133"/>
              <a:gd name="connsiteY4" fmla="*/ 4811371 h 4811371"/>
              <a:gd name="connsiteX0" fmla="*/ 0 w 7586133"/>
              <a:gd name="connsiteY0" fmla="*/ 1086037 h 4811371"/>
              <a:gd name="connsiteX1" fmla="*/ 4746680 w 7586133"/>
              <a:gd name="connsiteY1" fmla="*/ 317799 h 4811371"/>
              <a:gd name="connsiteX2" fmla="*/ 7518400 w 7586133"/>
              <a:gd name="connsiteY2" fmla="*/ 4777504 h 4811371"/>
              <a:gd name="connsiteX3" fmla="*/ 7518400 w 7586133"/>
              <a:gd name="connsiteY3" fmla="*/ 4777504 h 4811371"/>
              <a:gd name="connsiteX4" fmla="*/ 7586133 w 7586133"/>
              <a:gd name="connsiteY4" fmla="*/ 4811371 h 4811371"/>
              <a:gd name="connsiteX0" fmla="*/ 0 w 7586133"/>
              <a:gd name="connsiteY0" fmla="*/ 1086037 h 4811371"/>
              <a:gd name="connsiteX1" fmla="*/ 4746680 w 7586133"/>
              <a:gd name="connsiteY1" fmla="*/ 317799 h 4811371"/>
              <a:gd name="connsiteX2" fmla="*/ 7518400 w 7586133"/>
              <a:gd name="connsiteY2" fmla="*/ 4777504 h 4811371"/>
              <a:gd name="connsiteX3" fmla="*/ 7518400 w 7586133"/>
              <a:gd name="connsiteY3" fmla="*/ 4777504 h 4811371"/>
              <a:gd name="connsiteX4" fmla="*/ 7586133 w 7586133"/>
              <a:gd name="connsiteY4" fmla="*/ 4811371 h 4811371"/>
              <a:gd name="connsiteX0" fmla="*/ 0 w 7586133"/>
              <a:gd name="connsiteY0" fmla="*/ 1107159 h 4832493"/>
              <a:gd name="connsiteX1" fmla="*/ 4746680 w 7586133"/>
              <a:gd name="connsiteY1" fmla="*/ 338921 h 4832493"/>
              <a:gd name="connsiteX2" fmla="*/ 7518400 w 7586133"/>
              <a:gd name="connsiteY2" fmla="*/ 4798626 h 4832493"/>
              <a:gd name="connsiteX3" fmla="*/ 7518400 w 7586133"/>
              <a:gd name="connsiteY3" fmla="*/ 4798626 h 4832493"/>
              <a:gd name="connsiteX4" fmla="*/ 7586133 w 7586133"/>
              <a:gd name="connsiteY4" fmla="*/ 4832493 h 4832493"/>
              <a:gd name="connsiteX0" fmla="*/ 0 w 7586133"/>
              <a:gd name="connsiteY0" fmla="*/ 1082521 h 4807855"/>
              <a:gd name="connsiteX1" fmla="*/ 4746680 w 7586133"/>
              <a:gd name="connsiteY1" fmla="*/ 314283 h 4807855"/>
              <a:gd name="connsiteX2" fmla="*/ 7518400 w 7586133"/>
              <a:gd name="connsiteY2" fmla="*/ 4773988 h 4807855"/>
              <a:gd name="connsiteX3" fmla="*/ 7518400 w 7586133"/>
              <a:gd name="connsiteY3" fmla="*/ 4773988 h 4807855"/>
              <a:gd name="connsiteX4" fmla="*/ 7586133 w 7586133"/>
              <a:gd name="connsiteY4" fmla="*/ 4807855 h 4807855"/>
              <a:gd name="connsiteX0" fmla="*/ 0 w 7586133"/>
              <a:gd name="connsiteY0" fmla="*/ 1015853 h 4741187"/>
              <a:gd name="connsiteX1" fmla="*/ 4746680 w 7586133"/>
              <a:gd name="connsiteY1" fmla="*/ 247615 h 4741187"/>
              <a:gd name="connsiteX2" fmla="*/ 7518400 w 7586133"/>
              <a:gd name="connsiteY2" fmla="*/ 4707320 h 4741187"/>
              <a:gd name="connsiteX3" fmla="*/ 7518400 w 7586133"/>
              <a:gd name="connsiteY3" fmla="*/ 4707320 h 4741187"/>
              <a:gd name="connsiteX4" fmla="*/ 7586133 w 7586133"/>
              <a:gd name="connsiteY4" fmla="*/ 4741187 h 4741187"/>
              <a:gd name="connsiteX0" fmla="*/ 0 w 7586133"/>
              <a:gd name="connsiteY0" fmla="*/ 1099312 h 4824646"/>
              <a:gd name="connsiteX1" fmla="*/ 4746680 w 7586133"/>
              <a:gd name="connsiteY1" fmla="*/ 331074 h 4824646"/>
              <a:gd name="connsiteX2" fmla="*/ 7518400 w 7586133"/>
              <a:gd name="connsiteY2" fmla="*/ 4790779 h 4824646"/>
              <a:gd name="connsiteX3" fmla="*/ 7518400 w 7586133"/>
              <a:gd name="connsiteY3" fmla="*/ 4790779 h 4824646"/>
              <a:gd name="connsiteX4" fmla="*/ 7586133 w 7586133"/>
              <a:gd name="connsiteY4" fmla="*/ 4824646 h 4824646"/>
              <a:gd name="connsiteX0" fmla="*/ 0 w 7586133"/>
              <a:gd name="connsiteY0" fmla="*/ 1099312 h 4824646"/>
              <a:gd name="connsiteX1" fmla="*/ 4746680 w 7586133"/>
              <a:gd name="connsiteY1" fmla="*/ 331074 h 4824646"/>
              <a:gd name="connsiteX2" fmla="*/ 7518400 w 7586133"/>
              <a:gd name="connsiteY2" fmla="*/ 4790779 h 4824646"/>
              <a:gd name="connsiteX3" fmla="*/ 7518400 w 7586133"/>
              <a:gd name="connsiteY3" fmla="*/ 4790779 h 4824646"/>
              <a:gd name="connsiteX4" fmla="*/ 7586133 w 7586133"/>
              <a:gd name="connsiteY4" fmla="*/ 4824646 h 4824646"/>
              <a:gd name="connsiteX0" fmla="*/ 0 w 7586133"/>
              <a:gd name="connsiteY0" fmla="*/ 1067359 h 4792693"/>
              <a:gd name="connsiteX1" fmla="*/ 4746680 w 7586133"/>
              <a:gd name="connsiteY1" fmla="*/ 299121 h 4792693"/>
              <a:gd name="connsiteX2" fmla="*/ 7518400 w 7586133"/>
              <a:gd name="connsiteY2" fmla="*/ 4758826 h 4792693"/>
              <a:gd name="connsiteX3" fmla="*/ 7518400 w 7586133"/>
              <a:gd name="connsiteY3" fmla="*/ 4758826 h 4792693"/>
              <a:gd name="connsiteX4" fmla="*/ 7586133 w 7586133"/>
              <a:gd name="connsiteY4" fmla="*/ 4792693 h 4792693"/>
              <a:gd name="connsiteX0" fmla="*/ 0 w 7586133"/>
              <a:gd name="connsiteY0" fmla="*/ 1092209 h 4817543"/>
              <a:gd name="connsiteX1" fmla="*/ 4746680 w 7586133"/>
              <a:gd name="connsiteY1" fmla="*/ 323971 h 4817543"/>
              <a:gd name="connsiteX2" fmla="*/ 7518400 w 7586133"/>
              <a:gd name="connsiteY2" fmla="*/ 4783676 h 4817543"/>
              <a:gd name="connsiteX3" fmla="*/ 7518400 w 7586133"/>
              <a:gd name="connsiteY3" fmla="*/ 4783676 h 4817543"/>
              <a:gd name="connsiteX4" fmla="*/ 7586133 w 7586133"/>
              <a:gd name="connsiteY4" fmla="*/ 4817543 h 4817543"/>
              <a:gd name="connsiteX0" fmla="*/ 0 w 7586133"/>
              <a:gd name="connsiteY0" fmla="*/ 1092209 h 4817543"/>
              <a:gd name="connsiteX1" fmla="*/ 4746680 w 7586133"/>
              <a:gd name="connsiteY1" fmla="*/ 323971 h 4817543"/>
              <a:gd name="connsiteX2" fmla="*/ 7518400 w 7586133"/>
              <a:gd name="connsiteY2" fmla="*/ 4783676 h 4817543"/>
              <a:gd name="connsiteX3" fmla="*/ 7518400 w 7586133"/>
              <a:gd name="connsiteY3" fmla="*/ 4783676 h 4817543"/>
              <a:gd name="connsiteX4" fmla="*/ 7586133 w 7586133"/>
              <a:gd name="connsiteY4" fmla="*/ 4817543 h 4817543"/>
              <a:gd name="connsiteX0" fmla="*/ 0 w 7586133"/>
              <a:gd name="connsiteY0" fmla="*/ 1092209 h 4783676"/>
              <a:gd name="connsiteX1" fmla="*/ 4746680 w 7586133"/>
              <a:gd name="connsiteY1" fmla="*/ 323971 h 4783676"/>
              <a:gd name="connsiteX2" fmla="*/ 7518400 w 7586133"/>
              <a:gd name="connsiteY2" fmla="*/ 4783676 h 4783676"/>
              <a:gd name="connsiteX3" fmla="*/ 7518400 w 7586133"/>
              <a:gd name="connsiteY3" fmla="*/ 4783676 h 4783676"/>
              <a:gd name="connsiteX4" fmla="*/ 7586133 w 7586133"/>
              <a:gd name="connsiteY4" fmla="*/ 4729311 h 4783676"/>
              <a:gd name="connsiteX0" fmla="*/ 0 w 7698428"/>
              <a:gd name="connsiteY0" fmla="*/ 1092209 h 4849626"/>
              <a:gd name="connsiteX1" fmla="*/ 4746680 w 7698428"/>
              <a:gd name="connsiteY1" fmla="*/ 323971 h 4849626"/>
              <a:gd name="connsiteX2" fmla="*/ 7518400 w 7698428"/>
              <a:gd name="connsiteY2" fmla="*/ 4783676 h 4849626"/>
              <a:gd name="connsiteX3" fmla="*/ 7518400 w 7698428"/>
              <a:gd name="connsiteY3" fmla="*/ 4783676 h 4849626"/>
              <a:gd name="connsiteX4" fmla="*/ 7698428 w 7698428"/>
              <a:gd name="connsiteY4" fmla="*/ 4849626 h 4849626"/>
              <a:gd name="connsiteX0" fmla="*/ 0 w 7698428"/>
              <a:gd name="connsiteY0" fmla="*/ 1092209 h 4849626"/>
              <a:gd name="connsiteX1" fmla="*/ 4746680 w 7698428"/>
              <a:gd name="connsiteY1" fmla="*/ 323971 h 4849626"/>
              <a:gd name="connsiteX2" fmla="*/ 7518400 w 7698428"/>
              <a:gd name="connsiteY2" fmla="*/ 4783676 h 4849626"/>
              <a:gd name="connsiteX3" fmla="*/ 7518400 w 7698428"/>
              <a:gd name="connsiteY3" fmla="*/ 4783676 h 4849626"/>
              <a:gd name="connsiteX4" fmla="*/ 7698428 w 7698428"/>
              <a:gd name="connsiteY4" fmla="*/ 4849626 h 4849626"/>
              <a:gd name="connsiteX0" fmla="*/ 0 w 7698428"/>
              <a:gd name="connsiteY0" fmla="*/ 1092209 h 4849626"/>
              <a:gd name="connsiteX1" fmla="*/ 4746680 w 7698428"/>
              <a:gd name="connsiteY1" fmla="*/ 323971 h 4849626"/>
              <a:gd name="connsiteX2" fmla="*/ 7518400 w 7698428"/>
              <a:gd name="connsiteY2" fmla="*/ 4783676 h 4849626"/>
              <a:gd name="connsiteX3" fmla="*/ 7518400 w 7698428"/>
              <a:gd name="connsiteY3" fmla="*/ 4783676 h 4849626"/>
              <a:gd name="connsiteX4" fmla="*/ 7698428 w 7698428"/>
              <a:gd name="connsiteY4" fmla="*/ 4849626 h 4849626"/>
              <a:gd name="connsiteX0" fmla="*/ 0 w 7518400"/>
              <a:gd name="connsiteY0" fmla="*/ 1092209 h 4783676"/>
              <a:gd name="connsiteX1" fmla="*/ 4746680 w 7518400"/>
              <a:gd name="connsiteY1" fmla="*/ 323971 h 4783676"/>
              <a:gd name="connsiteX2" fmla="*/ 7518400 w 7518400"/>
              <a:gd name="connsiteY2" fmla="*/ 4783676 h 4783676"/>
              <a:gd name="connsiteX3" fmla="*/ 7518400 w 7518400"/>
              <a:gd name="connsiteY3" fmla="*/ 4783676 h 4783676"/>
              <a:gd name="connsiteX0" fmla="*/ 0 w 7718926"/>
              <a:gd name="connsiteY0" fmla="*/ 1092209 h 4968160"/>
              <a:gd name="connsiteX1" fmla="*/ 4746680 w 7718926"/>
              <a:gd name="connsiteY1" fmla="*/ 323971 h 4968160"/>
              <a:gd name="connsiteX2" fmla="*/ 7518400 w 7718926"/>
              <a:gd name="connsiteY2" fmla="*/ 4783676 h 4968160"/>
              <a:gd name="connsiteX3" fmla="*/ 7718926 w 7718926"/>
              <a:gd name="connsiteY3" fmla="*/ 4968160 h 4968160"/>
              <a:gd name="connsiteX0" fmla="*/ 0 w 7518400"/>
              <a:gd name="connsiteY0" fmla="*/ 1092209 h 4783676"/>
              <a:gd name="connsiteX1" fmla="*/ 4746680 w 7518400"/>
              <a:gd name="connsiteY1" fmla="*/ 323971 h 4783676"/>
              <a:gd name="connsiteX2" fmla="*/ 7518400 w 7518400"/>
              <a:gd name="connsiteY2" fmla="*/ 4783676 h 4783676"/>
              <a:gd name="connsiteX0" fmla="*/ 0 w 7494336"/>
              <a:gd name="connsiteY0" fmla="*/ 1091026 h 4670198"/>
              <a:gd name="connsiteX1" fmla="*/ 4746680 w 7494336"/>
              <a:gd name="connsiteY1" fmla="*/ 322788 h 4670198"/>
              <a:gd name="connsiteX2" fmla="*/ 7494336 w 7494336"/>
              <a:gd name="connsiteY2" fmla="*/ 4670198 h 4670198"/>
              <a:gd name="connsiteX0" fmla="*/ 0 w 7494336"/>
              <a:gd name="connsiteY0" fmla="*/ 1091026 h 4670198"/>
              <a:gd name="connsiteX1" fmla="*/ 4746680 w 7494336"/>
              <a:gd name="connsiteY1" fmla="*/ 322788 h 4670198"/>
              <a:gd name="connsiteX2" fmla="*/ 7494336 w 7494336"/>
              <a:gd name="connsiteY2" fmla="*/ 4670198 h 4670198"/>
              <a:gd name="connsiteX0" fmla="*/ 0 w 7494336"/>
              <a:gd name="connsiteY0" fmla="*/ 1091026 h 4670198"/>
              <a:gd name="connsiteX1" fmla="*/ 4746680 w 7494336"/>
              <a:gd name="connsiteY1" fmla="*/ 322788 h 4670198"/>
              <a:gd name="connsiteX2" fmla="*/ 7494336 w 7494336"/>
              <a:gd name="connsiteY2" fmla="*/ 4670198 h 4670198"/>
              <a:gd name="connsiteX0" fmla="*/ 0 w 7494336"/>
              <a:gd name="connsiteY0" fmla="*/ 1091026 h 4670198"/>
              <a:gd name="connsiteX1" fmla="*/ 4746680 w 7494336"/>
              <a:gd name="connsiteY1" fmla="*/ 322788 h 4670198"/>
              <a:gd name="connsiteX2" fmla="*/ 7494336 w 7494336"/>
              <a:gd name="connsiteY2" fmla="*/ 4670198 h 4670198"/>
              <a:gd name="connsiteX0" fmla="*/ 0 w 7494336"/>
              <a:gd name="connsiteY0" fmla="*/ 1091026 h 4670198"/>
              <a:gd name="connsiteX1" fmla="*/ 4746680 w 7494336"/>
              <a:gd name="connsiteY1" fmla="*/ 322788 h 4670198"/>
              <a:gd name="connsiteX2" fmla="*/ 7494336 w 7494336"/>
              <a:gd name="connsiteY2" fmla="*/ 4670198 h 4670198"/>
              <a:gd name="connsiteX0" fmla="*/ 0 w 7494336"/>
              <a:gd name="connsiteY0" fmla="*/ 1091026 h 4670198"/>
              <a:gd name="connsiteX1" fmla="*/ 4746680 w 7494336"/>
              <a:gd name="connsiteY1" fmla="*/ 322788 h 4670198"/>
              <a:gd name="connsiteX2" fmla="*/ 7494336 w 7494336"/>
              <a:gd name="connsiteY2" fmla="*/ 4670198 h 4670198"/>
              <a:gd name="connsiteX0" fmla="*/ 0 w 7508704"/>
              <a:gd name="connsiteY0" fmla="*/ 1364893 h 4944065"/>
              <a:gd name="connsiteX1" fmla="*/ 4746680 w 7508704"/>
              <a:gd name="connsiteY1" fmla="*/ 596655 h 4944065"/>
              <a:gd name="connsiteX2" fmla="*/ 7494336 w 7508704"/>
              <a:gd name="connsiteY2" fmla="*/ 4944065 h 4944065"/>
              <a:gd name="connsiteX0" fmla="*/ 0 w 7494336"/>
              <a:gd name="connsiteY0" fmla="*/ 1034247 h 4613419"/>
              <a:gd name="connsiteX1" fmla="*/ 4746680 w 7494336"/>
              <a:gd name="connsiteY1" fmla="*/ 266009 h 4613419"/>
              <a:gd name="connsiteX2" fmla="*/ 7494336 w 7494336"/>
              <a:gd name="connsiteY2" fmla="*/ 4613419 h 4613419"/>
              <a:gd name="connsiteX0" fmla="*/ 0 w 7494655"/>
              <a:gd name="connsiteY0" fmla="*/ 798469 h 4377641"/>
              <a:gd name="connsiteX1" fmla="*/ 5484617 w 7494655"/>
              <a:gd name="connsiteY1" fmla="*/ 415241 h 4377641"/>
              <a:gd name="connsiteX2" fmla="*/ 7494336 w 7494655"/>
              <a:gd name="connsiteY2" fmla="*/ 4377641 h 4377641"/>
              <a:gd name="connsiteX0" fmla="*/ 0 w 7494336"/>
              <a:gd name="connsiteY0" fmla="*/ 1097758 h 4676930"/>
              <a:gd name="connsiteX1" fmla="*/ 5484617 w 7494336"/>
              <a:gd name="connsiteY1" fmla="*/ 714530 h 4676930"/>
              <a:gd name="connsiteX2" fmla="*/ 7494336 w 7494336"/>
              <a:gd name="connsiteY2" fmla="*/ 4676930 h 4676930"/>
              <a:gd name="connsiteX0" fmla="*/ 0 w 7523012"/>
              <a:gd name="connsiteY0" fmla="*/ 1183569 h 4762741"/>
              <a:gd name="connsiteX1" fmla="*/ 5484617 w 7523012"/>
              <a:gd name="connsiteY1" fmla="*/ 800341 h 4762741"/>
              <a:gd name="connsiteX2" fmla="*/ 7494336 w 7523012"/>
              <a:gd name="connsiteY2" fmla="*/ 4762741 h 4762741"/>
              <a:gd name="connsiteX0" fmla="*/ 0 w 7592218"/>
              <a:gd name="connsiteY0" fmla="*/ 1065103 h 4644275"/>
              <a:gd name="connsiteX1" fmla="*/ 5773375 w 7592218"/>
              <a:gd name="connsiteY1" fmla="*/ 874381 h 4644275"/>
              <a:gd name="connsiteX2" fmla="*/ 7494336 w 7592218"/>
              <a:gd name="connsiteY2" fmla="*/ 4644275 h 4644275"/>
              <a:gd name="connsiteX0" fmla="*/ 0 w 7518461"/>
              <a:gd name="connsiteY0" fmla="*/ 1128598 h 4707770"/>
              <a:gd name="connsiteX1" fmla="*/ 5773375 w 7518461"/>
              <a:gd name="connsiteY1" fmla="*/ 937876 h 4707770"/>
              <a:gd name="connsiteX2" fmla="*/ 7494336 w 7518461"/>
              <a:gd name="connsiteY2" fmla="*/ 4707770 h 4707770"/>
              <a:gd name="connsiteX0" fmla="*/ 0 w 7542083"/>
              <a:gd name="connsiteY0" fmla="*/ 1104997 h 4684169"/>
              <a:gd name="connsiteX1" fmla="*/ 5773375 w 7542083"/>
              <a:gd name="connsiteY1" fmla="*/ 914275 h 4684169"/>
              <a:gd name="connsiteX2" fmla="*/ 7494336 w 7542083"/>
              <a:gd name="connsiteY2" fmla="*/ 4684169 h 4684169"/>
              <a:gd name="connsiteX0" fmla="*/ 0 w 7531416"/>
              <a:gd name="connsiteY0" fmla="*/ 1100288 h 4679460"/>
              <a:gd name="connsiteX1" fmla="*/ 5773375 w 7531416"/>
              <a:gd name="connsiteY1" fmla="*/ 909566 h 4679460"/>
              <a:gd name="connsiteX2" fmla="*/ 7494336 w 7531416"/>
              <a:gd name="connsiteY2" fmla="*/ 4679460 h 4679460"/>
              <a:gd name="connsiteX0" fmla="*/ 0 w 6785237"/>
              <a:gd name="connsiteY0" fmla="*/ 717999 h 3723507"/>
              <a:gd name="connsiteX1" fmla="*/ 5773375 w 6785237"/>
              <a:gd name="connsiteY1" fmla="*/ 527277 h 3723507"/>
              <a:gd name="connsiteX2" fmla="*/ 6781372 w 6785237"/>
              <a:gd name="connsiteY2" fmla="*/ 3723507 h 3723507"/>
              <a:gd name="connsiteX0" fmla="*/ 0 w 6376195"/>
              <a:gd name="connsiteY0" fmla="*/ 877771 h 3529316"/>
              <a:gd name="connsiteX1" fmla="*/ 5367723 w 6376195"/>
              <a:gd name="connsiteY1" fmla="*/ 333086 h 3529316"/>
              <a:gd name="connsiteX2" fmla="*/ 6375720 w 6376195"/>
              <a:gd name="connsiteY2" fmla="*/ 3529316 h 3529316"/>
              <a:gd name="connsiteX0" fmla="*/ 0 w 6375720"/>
              <a:gd name="connsiteY0" fmla="*/ 1222378 h 3873923"/>
              <a:gd name="connsiteX1" fmla="*/ 4384325 w 6375720"/>
              <a:gd name="connsiteY1" fmla="*/ 189468 h 3873923"/>
              <a:gd name="connsiteX2" fmla="*/ 6375720 w 6375720"/>
              <a:gd name="connsiteY2" fmla="*/ 3873923 h 3873923"/>
              <a:gd name="connsiteX0" fmla="*/ 0 w 6382251"/>
              <a:gd name="connsiteY0" fmla="*/ 1437209 h 4088754"/>
              <a:gd name="connsiteX1" fmla="*/ 4384325 w 6382251"/>
              <a:gd name="connsiteY1" fmla="*/ 404299 h 4088754"/>
              <a:gd name="connsiteX2" fmla="*/ 6375720 w 6382251"/>
              <a:gd name="connsiteY2" fmla="*/ 4088754 h 4088754"/>
              <a:gd name="connsiteX0" fmla="*/ 0 w 6377218"/>
              <a:gd name="connsiteY0" fmla="*/ 1394094 h 4045639"/>
              <a:gd name="connsiteX1" fmla="*/ 4384325 w 6377218"/>
              <a:gd name="connsiteY1" fmla="*/ 361184 h 4045639"/>
              <a:gd name="connsiteX2" fmla="*/ 6375720 w 6377218"/>
              <a:gd name="connsiteY2" fmla="*/ 4045639 h 4045639"/>
              <a:gd name="connsiteX0" fmla="*/ 0 w 6375720"/>
              <a:gd name="connsiteY0" fmla="*/ 1308040 h 3959585"/>
              <a:gd name="connsiteX1" fmla="*/ 4384325 w 6375720"/>
              <a:gd name="connsiteY1" fmla="*/ 275130 h 3959585"/>
              <a:gd name="connsiteX2" fmla="*/ 6375720 w 6375720"/>
              <a:gd name="connsiteY2" fmla="*/ 3959585 h 3959585"/>
              <a:gd name="connsiteX0" fmla="*/ 0 w 6375720"/>
              <a:gd name="connsiteY0" fmla="*/ 1222379 h 3873924"/>
              <a:gd name="connsiteX1" fmla="*/ 4384325 w 6375720"/>
              <a:gd name="connsiteY1" fmla="*/ 189469 h 3873924"/>
              <a:gd name="connsiteX2" fmla="*/ 6375720 w 6375720"/>
              <a:gd name="connsiteY2" fmla="*/ 3873924 h 3873924"/>
              <a:gd name="connsiteX0" fmla="*/ 0 w 6375720"/>
              <a:gd name="connsiteY0" fmla="*/ 1363463 h 4015008"/>
              <a:gd name="connsiteX1" fmla="*/ 4384325 w 6375720"/>
              <a:gd name="connsiteY1" fmla="*/ 330553 h 4015008"/>
              <a:gd name="connsiteX2" fmla="*/ 6375720 w 6375720"/>
              <a:gd name="connsiteY2" fmla="*/ 4015008 h 4015008"/>
              <a:gd name="connsiteX0" fmla="*/ 0 w 6375720"/>
              <a:gd name="connsiteY0" fmla="*/ 1363463 h 4015008"/>
              <a:gd name="connsiteX1" fmla="*/ 4384325 w 6375720"/>
              <a:gd name="connsiteY1" fmla="*/ 330553 h 4015008"/>
              <a:gd name="connsiteX2" fmla="*/ 6375720 w 6375720"/>
              <a:gd name="connsiteY2" fmla="*/ 4015008 h 4015008"/>
              <a:gd name="connsiteX0" fmla="*/ 0 w 6375720"/>
              <a:gd name="connsiteY0" fmla="*/ 1363463 h 4015008"/>
              <a:gd name="connsiteX1" fmla="*/ 4384325 w 6375720"/>
              <a:gd name="connsiteY1" fmla="*/ 330553 h 4015008"/>
              <a:gd name="connsiteX2" fmla="*/ 6375720 w 6375720"/>
              <a:gd name="connsiteY2" fmla="*/ 4015008 h 4015008"/>
              <a:gd name="connsiteX0" fmla="*/ 0 w 6375720"/>
              <a:gd name="connsiteY0" fmla="*/ 1363463 h 4015008"/>
              <a:gd name="connsiteX1" fmla="*/ 4384325 w 6375720"/>
              <a:gd name="connsiteY1" fmla="*/ 330553 h 4015008"/>
              <a:gd name="connsiteX2" fmla="*/ 6375720 w 6375720"/>
              <a:gd name="connsiteY2" fmla="*/ 4015008 h 4015008"/>
              <a:gd name="connsiteX0" fmla="*/ 0 w 6375720"/>
              <a:gd name="connsiteY0" fmla="*/ 1363463 h 4015008"/>
              <a:gd name="connsiteX1" fmla="*/ 4384325 w 6375720"/>
              <a:gd name="connsiteY1" fmla="*/ 330553 h 4015008"/>
              <a:gd name="connsiteX2" fmla="*/ 6375720 w 6375720"/>
              <a:gd name="connsiteY2" fmla="*/ 4015008 h 4015008"/>
              <a:gd name="connsiteX0" fmla="*/ 0 w 6412597"/>
              <a:gd name="connsiteY0" fmla="*/ 1362590 h 4001930"/>
              <a:gd name="connsiteX1" fmla="*/ 4384325 w 6412597"/>
              <a:gd name="connsiteY1" fmla="*/ 329680 h 4001930"/>
              <a:gd name="connsiteX2" fmla="*/ 6412597 w 6412597"/>
              <a:gd name="connsiteY2" fmla="*/ 4001929 h 4001930"/>
              <a:gd name="connsiteX0" fmla="*/ 0 w 6412597"/>
              <a:gd name="connsiteY0" fmla="*/ 1362590 h 4001929"/>
              <a:gd name="connsiteX1" fmla="*/ 4384325 w 6412597"/>
              <a:gd name="connsiteY1" fmla="*/ 329680 h 4001929"/>
              <a:gd name="connsiteX2" fmla="*/ 6412597 w 6412597"/>
              <a:gd name="connsiteY2" fmla="*/ 4001929 h 4001929"/>
              <a:gd name="connsiteX0" fmla="*/ 0 w 6415713"/>
              <a:gd name="connsiteY0" fmla="*/ 1548050 h 4187389"/>
              <a:gd name="connsiteX1" fmla="*/ 4384325 w 6415713"/>
              <a:gd name="connsiteY1" fmla="*/ 515140 h 4187389"/>
              <a:gd name="connsiteX2" fmla="*/ 6412597 w 6415713"/>
              <a:gd name="connsiteY2" fmla="*/ 4187389 h 4187389"/>
              <a:gd name="connsiteX0" fmla="*/ 0 w 6415713"/>
              <a:gd name="connsiteY0" fmla="*/ 1354932 h 3994271"/>
              <a:gd name="connsiteX1" fmla="*/ 4384325 w 6415713"/>
              <a:gd name="connsiteY1" fmla="*/ 322022 h 3994271"/>
              <a:gd name="connsiteX2" fmla="*/ 6412597 w 6415713"/>
              <a:gd name="connsiteY2" fmla="*/ 3994271 h 3994271"/>
              <a:gd name="connsiteX0" fmla="*/ 0 w 6417746"/>
              <a:gd name="connsiteY0" fmla="*/ 1398296 h 4037635"/>
              <a:gd name="connsiteX1" fmla="*/ 4419262 w 6417746"/>
              <a:gd name="connsiteY1" fmla="*/ 313352 h 4037635"/>
              <a:gd name="connsiteX2" fmla="*/ 6412597 w 6417746"/>
              <a:gd name="connsiteY2" fmla="*/ 4037635 h 4037635"/>
              <a:gd name="connsiteX0" fmla="*/ 0 w 6417180"/>
              <a:gd name="connsiteY0" fmla="*/ 1398296 h 4037635"/>
              <a:gd name="connsiteX1" fmla="*/ 4410528 w 6417180"/>
              <a:gd name="connsiteY1" fmla="*/ 313352 h 4037635"/>
              <a:gd name="connsiteX2" fmla="*/ 6412597 w 6417180"/>
              <a:gd name="connsiteY2" fmla="*/ 4037635 h 4037635"/>
              <a:gd name="connsiteX0" fmla="*/ 0 w 6415000"/>
              <a:gd name="connsiteY0" fmla="*/ 1502254 h 4141593"/>
              <a:gd name="connsiteX1" fmla="*/ 4410528 w 6415000"/>
              <a:gd name="connsiteY1" fmla="*/ 417310 h 4141593"/>
              <a:gd name="connsiteX2" fmla="*/ 6412597 w 6415000"/>
              <a:gd name="connsiteY2" fmla="*/ 4141593 h 4141593"/>
              <a:gd name="connsiteX0" fmla="*/ 0 w 6420666"/>
              <a:gd name="connsiteY0" fmla="*/ 1459623 h 4098962"/>
              <a:gd name="connsiteX1" fmla="*/ 4497869 w 6420666"/>
              <a:gd name="connsiteY1" fmla="*/ 426713 h 4098962"/>
              <a:gd name="connsiteX2" fmla="*/ 6412597 w 6420666"/>
              <a:gd name="connsiteY2" fmla="*/ 4098962 h 4098962"/>
              <a:gd name="connsiteX0" fmla="*/ 0 w 6360192"/>
              <a:gd name="connsiteY0" fmla="*/ 1175793 h 3815132"/>
              <a:gd name="connsiteX1" fmla="*/ 4497869 w 6360192"/>
              <a:gd name="connsiteY1" fmla="*/ 142883 h 3815132"/>
              <a:gd name="connsiteX2" fmla="*/ 6360192 w 6360192"/>
              <a:gd name="connsiteY2" fmla="*/ 3815132 h 3815132"/>
              <a:gd name="connsiteX0" fmla="*/ 0 w 6366856"/>
              <a:gd name="connsiteY0" fmla="*/ 1458648 h 4097987"/>
              <a:gd name="connsiteX1" fmla="*/ 4497869 w 6366856"/>
              <a:gd name="connsiteY1" fmla="*/ 425738 h 4097987"/>
              <a:gd name="connsiteX2" fmla="*/ 6360192 w 6366856"/>
              <a:gd name="connsiteY2" fmla="*/ 4097987 h 4097987"/>
              <a:gd name="connsiteX0" fmla="*/ 0 w 6366856"/>
              <a:gd name="connsiteY0" fmla="*/ 1394942 h 4034281"/>
              <a:gd name="connsiteX1" fmla="*/ 4497869 w 6366856"/>
              <a:gd name="connsiteY1" fmla="*/ 362032 h 4034281"/>
              <a:gd name="connsiteX2" fmla="*/ 6360192 w 6366856"/>
              <a:gd name="connsiteY2" fmla="*/ 4034281 h 4034281"/>
              <a:gd name="connsiteX0" fmla="*/ 0 w 6366856"/>
              <a:gd name="connsiteY0" fmla="*/ 1408467 h 4047806"/>
              <a:gd name="connsiteX1" fmla="*/ 4497869 w 6366856"/>
              <a:gd name="connsiteY1" fmla="*/ 375557 h 4047806"/>
              <a:gd name="connsiteX2" fmla="*/ 6360192 w 6366856"/>
              <a:gd name="connsiteY2" fmla="*/ 4047806 h 4047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66856" h="4047806">
                <a:moveTo>
                  <a:pt x="0" y="1408467"/>
                </a:moveTo>
                <a:cubicBezTo>
                  <a:pt x="226838" y="915094"/>
                  <a:pt x="2415943" y="-732109"/>
                  <a:pt x="4497869" y="375557"/>
                </a:cubicBezTo>
                <a:cubicBezTo>
                  <a:pt x="6579795" y="1483223"/>
                  <a:pt x="6360192" y="4047806"/>
                  <a:pt x="6360192" y="4047806"/>
                </a:cubicBezTo>
              </a:path>
            </a:pathLst>
          </a:custGeom>
          <a:noFill/>
          <a:ln w="76200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igura a mano libera: forma 14">
            <a:extLst>
              <a:ext uri="{FF2B5EF4-FFF2-40B4-BE49-F238E27FC236}">
                <a16:creationId xmlns:a16="http://schemas.microsoft.com/office/drawing/2014/main" id="{EE176412-5A59-0B1F-31BA-80CC3E512EBD}"/>
              </a:ext>
            </a:extLst>
          </p:cNvPr>
          <p:cNvSpPr/>
          <p:nvPr/>
        </p:nvSpPr>
        <p:spPr>
          <a:xfrm>
            <a:off x="395590" y="2676054"/>
            <a:ext cx="4330594" cy="2640663"/>
          </a:xfrm>
          <a:custGeom>
            <a:avLst/>
            <a:gdLst>
              <a:gd name="connsiteX0" fmla="*/ 0 w 7586133"/>
              <a:gd name="connsiteY0" fmla="*/ 1107940 h 4833274"/>
              <a:gd name="connsiteX1" fmla="*/ 4690533 w 7586133"/>
              <a:gd name="connsiteY1" fmla="*/ 227407 h 4833274"/>
              <a:gd name="connsiteX2" fmla="*/ 7518400 w 7586133"/>
              <a:gd name="connsiteY2" fmla="*/ 4799407 h 4833274"/>
              <a:gd name="connsiteX3" fmla="*/ 7518400 w 7586133"/>
              <a:gd name="connsiteY3" fmla="*/ 4799407 h 4833274"/>
              <a:gd name="connsiteX4" fmla="*/ 7586133 w 7586133"/>
              <a:gd name="connsiteY4" fmla="*/ 4833274 h 4833274"/>
              <a:gd name="connsiteX0" fmla="*/ 0 w 7586133"/>
              <a:gd name="connsiteY0" fmla="*/ 1015853 h 4741187"/>
              <a:gd name="connsiteX1" fmla="*/ 4746680 w 7586133"/>
              <a:gd name="connsiteY1" fmla="*/ 247615 h 4741187"/>
              <a:gd name="connsiteX2" fmla="*/ 7518400 w 7586133"/>
              <a:gd name="connsiteY2" fmla="*/ 4707320 h 4741187"/>
              <a:gd name="connsiteX3" fmla="*/ 7518400 w 7586133"/>
              <a:gd name="connsiteY3" fmla="*/ 4707320 h 4741187"/>
              <a:gd name="connsiteX4" fmla="*/ 7586133 w 7586133"/>
              <a:gd name="connsiteY4" fmla="*/ 4741187 h 4741187"/>
              <a:gd name="connsiteX0" fmla="*/ 0 w 7586133"/>
              <a:gd name="connsiteY0" fmla="*/ 1086037 h 4811371"/>
              <a:gd name="connsiteX1" fmla="*/ 4746680 w 7586133"/>
              <a:gd name="connsiteY1" fmla="*/ 317799 h 4811371"/>
              <a:gd name="connsiteX2" fmla="*/ 7518400 w 7586133"/>
              <a:gd name="connsiteY2" fmla="*/ 4777504 h 4811371"/>
              <a:gd name="connsiteX3" fmla="*/ 7518400 w 7586133"/>
              <a:gd name="connsiteY3" fmla="*/ 4777504 h 4811371"/>
              <a:gd name="connsiteX4" fmla="*/ 7586133 w 7586133"/>
              <a:gd name="connsiteY4" fmla="*/ 4811371 h 4811371"/>
              <a:gd name="connsiteX0" fmla="*/ 0 w 7586133"/>
              <a:gd name="connsiteY0" fmla="*/ 1086037 h 4811371"/>
              <a:gd name="connsiteX1" fmla="*/ 4746680 w 7586133"/>
              <a:gd name="connsiteY1" fmla="*/ 317799 h 4811371"/>
              <a:gd name="connsiteX2" fmla="*/ 7518400 w 7586133"/>
              <a:gd name="connsiteY2" fmla="*/ 4777504 h 4811371"/>
              <a:gd name="connsiteX3" fmla="*/ 7518400 w 7586133"/>
              <a:gd name="connsiteY3" fmla="*/ 4777504 h 4811371"/>
              <a:gd name="connsiteX4" fmla="*/ 7586133 w 7586133"/>
              <a:gd name="connsiteY4" fmla="*/ 4811371 h 4811371"/>
              <a:gd name="connsiteX0" fmla="*/ 0 w 7586133"/>
              <a:gd name="connsiteY0" fmla="*/ 1086037 h 4811371"/>
              <a:gd name="connsiteX1" fmla="*/ 4746680 w 7586133"/>
              <a:gd name="connsiteY1" fmla="*/ 317799 h 4811371"/>
              <a:gd name="connsiteX2" fmla="*/ 7518400 w 7586133"/>
              <a:gd name="connsiteY2" fmla="*/ 4777504 h 4811371"/>
              <a:gd name="connsiteX3" fmla="*/ 7518400 w 7586133"/>
              <a:gd name="connsiteY3" fmla="*/ 4777504 h 4811371"/>
              <a:gd name="connsiteX4" fmla="*/ 7586133 w 7586133"/>
              <a:gd name="connsiteY4" fmla="*/ 4811371 h 4811371"/>
              <a:gd name="connsiteX0" fmla="*/ 0 w 7586133"/>
              <a:gd name="connsiteY0" fmla="*/ 1107159 h 4832493"/>
              <a:gd name="connsiteX1" fmla="*/ 4746680 w 7586133"/>
              <a:gd name="connsiteY1" fmla="*/ 338921 h 4832493"/>
              <a:gd name="connsiteX2" fmla="*/ 7518400 w 7586133"/>
              <a:gd name="connsiteY2" fmla="*/ 4798626 h 4832493"/>
              <a:gd name="connsiteX3" fmla="*/ 7518400 w 7586133"/>
              <a:gd name="connsiteY3" fmla="*/ 4798626 h 4832493"/>
              <a:gd name="connsiteX4" fmla="*/ 7586133 w 7586133"/>
              <a:gd name="connsiteY4" fmla="*/ 4832493 h 4832493"/>
              <a:gd name="connsiteX0" fmla="*/ 0 w 7586133"/>
              <a:gd name="connsiteY0" fmla="*/ 1082521 h 4807855"/>
              <a:gd name="connsiteX1" fmla="*/ 4746680 w 7586133"/>
              <a:gd name="connsiteY1" fmla="*/ 314283 h 4807855"/>
              <a:gd name="connsiteX2" fmla="*/ 7518400 w 7586133"/>
              <a:gd name="connsiteY2" fmla="*/ 4773988 h 4807855"/>
              <a:gd name="connsiteX3" fmla="*/ 7518400 w 7586133"/>
              <a:gd name="connsiteY3" fmla="*/ 4773988 h 4807855"/>
              <a:gd name="connsiteX4" fmla="*/ 7586133 w 7586133"/>
              <a:gd name="connsiteY4" fmla="*/ 4807855 h 4807855"/>
              <a:gd name="connsiteX0" fmla="*/ 0 w 7586133"/>
              <a:gd name="connsiteY0" fmla="*/ 1015853 h 4741187"/>
              <a:gd name="connsiteX1" fmla="*/ 4746680 w 7586133"/>
              <a:gd name="connsiteY1" fmla="*/ 247615 h 4741187"/>
              <a:gd name="connsiteX2" fmla="*/ 7518400 w 7586133"/>
              <a:gd name="connsiteY2" fmla="*/ 4707320 h 4741187"/>
              <a:gd name="connsiteX3" fmla="*/ 7518400 w 7586133"/>
              <a:gd name="connsiteY3" fmla="*/ 4707320 h 4741187"/>
              <a:gd name="connsiteX4" fmla="*/ 7586133 w 7586133"/>
              <a:gd name="connsiteY4" fmla="*/ 4741187 h 4741187"/>
              <a:gd name="connsiteX0" fmla="*/ 0 w 7586133"/>
              <a:gd name="connsiteY0" fmla="*/ 1099312 h 4824646"/>
              <a:gd name="connsiteX1" fmla="*/ 4746680 w 7586133"/>
              <a:gd name="connsiteY1" fmla="*/ 331074 h 4824646"/>
              <a:gd name="connsiteX2" fmla="*/ 7518400 w 7586133"/>
              <a:gd name="connsiteY2" fmla="*/ 4790779 h 4824646"/>
              <a:gd name="connsiteX3" fmla="*/ 7518400 w 7586133"/>
              <a:gd name="connsiteY3" fmla="*/ 4790779 h 4824646"/>
              <a:gd name="connsiteX4" fmla="*/ 7586133 w 7586133"/>
              <a:gd name="connsiteY4" fmla="*/ 4824646 h 4824646"/>
              <a:gd name="connsiteX0" fmla="*/ 0 w 7586133"/>
              <a:gd name="connsiteY0" fmla="*/ 1099312 h 4824646"/>
              <a:gd name="connsiteX1" fmla="*/ 4746680 w 7586133"/>
              <a:gd name="connsiteY1" fmla="*/ 331074 h 4824646"/>
              <a:gd name="connsiteX2" fmla="*/ 7518400 w 7586133"/>
              <a:gd name="connsiteY2" fmla="*/ 4790779 h 4824646"/>
              <a:gd name="connsiteX3" fmla="*/ 7518400 w 7586133"/>
              <a:gd name="connsiteY3" fmla="*/ 4790779 h 4824646"/>
              <a:gd name="connsiteX4" fmla="*/ 7586133 w 7586133"/>
              <a:gd name="connsiteY4" fmla="*/ 4824646 h 4824646"/>
              <a:gd name="connsiteX0" fmla="*/ 0 w 7586133"/>
              <a:gd name="connsiteY0" fmla="*/ 1067359 h 4792693"/>
              <a:gd name="connsiteX1" fmla="*/ 4746680 w 7586133"/>
              <a:gd name="connsiteY1" fmla="*/ 299121 h 4792693"/>
              <a:gd name="connsiteX2" fmla="*/ 7518400 w 7586133"/>
              <a:gd name="connsiteY2" fmla="*/ 4758826 h 4792693"/>
              <a:gd name="connsiteX3" fmla="*/ 7518400 w 7586133"/>
              <a:gd name="connsiteY3" fmla="*/ 4758826 h 4792693"/>
              <a:gd name="connsiteX4" fmla="*/ 7586133 w 7586133"/>
              <a:gd name="connsiteY4" fmla="*/ 4792693 h 4792693"/>
              <a:gd name="connsiteX0" fmla="*/ 0 w 7586133"/>
              <a:gd name="connsiteY0" fmla="*/ 1092209 h 4817543"/>
              <a:gd name="connsiteX1" fmla="*/ 4746680 w 7586133"/>
              <a:gd name="connsiteY1" fmla="*/ 323971 h 4817543"/>
              <a:gd name="connsiteX2" fmla="*/ 7518400 w 7586133"/>
              <a:gd name="connsiteY2" fmla="*/ 4783676 h 4817543"/>
              <a:gd name="connsiteX3" fmla="*/ 7518400 w 7586133"/>
              <a:gd name="connsiteY3" fmla="*/ 4783676 h 4817543"/>
              <a:gd name="connsiteX4" fmla="*/ 7586133 w 7586133"/>
              <a:gd name="connsiteY4" fmla="*/ 4817543 h 4817543"/>
              <a:gd name="connsiteX0" fmla="*/ 0 w 7586133"/>
              <a:gd name="connsiteY0" fmla="*/ 1092209 h 4817543"/>
              <a:gd name="connsiteX1" fmla="*/ 4746680 w 7586133"/>
              <a:gd name="connsiteY1" fmla="*/ 323971 h 4817543"/>
              <a:gd name="connsiteX2" fmla="*/ 7518400 w 7586133"/>
              <a:gd name="connsiteY2" fmla="*/ 4783676 h 4817543"/>
              <a:gd name="connsiteX3" fmla="*/ 7518400 w 7586133"/>
              <a:gd name="connsiteY3" fmla="*/ 4783676 h 4817543"/>
              <a:gd name="connsiteX4" fmla="*/ 7586133 w 7586133"/>
              <a:gd name="connsiteY4" fmla="*/ 4817543 h 4817543"/>
              <a:gd name="connsiteX0" fmla="*/ 0 w 7586133"/>
              <a:gd name="connsiteY0" fmla="*/ 1092209 h 4783676"/>
              <a:gd name="connsiteX1" fmla="*/ 4746680 w 7586133"/>
              <a:gd name="connsiteY1" fmla="*/ 323971 h 4783676"/>
              <a:gd name="connsiteX2" fmla="*/ 7518400 w 7586133"/>
              <a:gd name="connsiteY2" fmla="*/ 4783676 h 4783676"/>
              <a:gd name="connsiteX3" fmla="*/ 7518400 w 7586133"/>
              <a:gd name="connsiteY3" fmla="*/ 4783676 h 4783676"/>
              <a:gd name="connsiteX4" fmla="*/ 7586133 w 7586133"/>
              <a:gd name="connsiteY4" fmla="*/ 4729311 h 4783676"/>
              <a:gd name="connsiteX0" fmla="*/ 0 w 7698428"/>
              <a:gd name="connsiteY0" fmla="*/ 1092209 h 4849626"/>
              <a:gd name="connsiteX1" fmla="*/ 4746680 w 7698428"/>
              <a:gd name="connsiteY1" fmla="*/ 323971 h 4849626"/>
              <a:gd name="connsiteX2" fmla="*/ 7518400 w 7698428"/>
              <a:gd name="connsiteY2" fmla="*/ 4783676 h 4849626"/>
              <a:gd name="connsiteX3" fmla="*/ 7518400 w 7698428"/>
              <a:gd name="connsiteY3" fmla="*/ 4783676 h 4849626"/>
              <a:gd name="connsiteX4" fmla="*/ 7698428 w 7698428"/>
              <a:gd name="connsiteY4" fmla="*/ 4849626 h 4849626"/>
              <a:gd name="connsiteX0" fmla="*/ 0 w 7698428"/>
              <a:gd name="connsiteY0" fmla="*/ 1092209 h 4849626"/>
              <a:gd name="connsiteX1" fmla="*/ 4746680 w 7698428"/>
              <a:gd name="connsiteY1" fmla="*/ 323971 h 4849626"/>
              <a:gd name="connsiteX2" fmla="*/ 7518400 w 7698428"/>
              <a:gd name="connsiteY2" fmla="*/ 4783676 h 4849626"/>
              <a:gd name="connsiteX3" fmla="*/ 7518400 w 7698428"/>
              <a:gd name="connsiteY3" fmla="*/ 4783676 h 4849626"/>
              <a:gd name="connsiteX4" fmla="*/ 7698428 w 7698428"/>
              <a:gd name="connsiteY4" fmla="*/ 4849626 h 4849626"/>
              <a:gd name="connsiteX0" fmla="*/ 0 w 7698428"/>
              <a:gd name="connsiteY0" fmla="*/ 1092209 h 4849626"/>
              <a:gd name="connsiteX1" fmla="*/ 4746680 w 7698428"/>
              <a:gd name="connsiteY1" fmla="*/ 323971 h 4849626"/>
              <a:gd name="connsiteX2" fmla="*/ 7518400 w 7698428"/>
              <a:gd name="connsiteY2" fmla="*/ 4783676 h 4849626"/>
              <a:gd name="connsiteX3" fmla="*/ 7518400 w 7698428"/>
              <a:gd name="connsiteY3" fmla="*/ 4783676 h 4849626"/>
              <a:gd name="connsiteX4" fmla="*/ 7698428 w 7698428"/>
              <a:gd name="connsiteY4" fmla="*/ 4849626 h 4849626"/>
              <a:gd name="connsiteX0" fmla="*/ 0 w 7518400"/>
              <a:gd name="connsiteY0" fmla="*/ 1092209 h 4783676"/>
              <a:gd name="connsiteX1" fmla="*/ 4746680 w 7518400"/>
              <a:gd name="connsiteY1" fmla="*/ 323971 h 4783676"/>
              <a:gd name="connsiteX2" fmla="*/ 7518400 w 7518400"/>
              <a:gd name="connsiteY2" fmla="*/ 4783676 h 4783676"/>
              <a:gd name="connsiteX3" fmla="*/ 7518400 w 7518400"/>
              <a:gd name="connsiteY3" fmla="*/ 4783676 h 4783676"/>
              <a:gd name="connsiteX0" fmla="*/ 0 w 7718926"/>
              <a:gd name="connsiteY0" fmla="*/ 1092209 h 4968160"/>
              <a:gd name="connsiteX1" fmla="*/ 4746680 w 7718926"/>
              <a:gd name="connsiteY1" fmla="*/ 323971 h 4968160"/>
              <a:gd name="connsiteX2" fmla="*/ 7518400 w 7718926"/>
              <a:gd name="connsiteY2" fmla="*/ 4783676 h 4968160"/>
              <a:gd name="connsiteX3" fmla="*/ 7718926 w 7718926"/>
              <a:gd name="connsiteY3" fmla="*/ 4968160 h 4968160"/>
              <a:gd name="connsiteX0" fmla="*/ 0 w 7518400"/>
              <a:gd name="connsiteY0" fmla="*/ 1092209 h 4783676"/>
              <a:gd name="connsiteX1" fmla="*/ 4746680 w 7518400"/>
              <a:gd name="connsiteY1" fmla="*/ 323971 h 4783676"/>
              <a:gd name="connsiteX2" fmla="*/ 7518400 w 7518400"/>
              <a:gd name="connsiteY2" fmla="*/ 4783676 h 4783676"/>
              <a:gd name="connsiteX0" fmla="*/ 0 w 7494336"/>
              <a:gd name="connsiteY0" fmla="*/ 1091026 h 4670198"/>
              <a:gd name="connsiteX1" fmla="*/ 4746680 w 7494336"/>
              <a:gd name="connsiteY1" fmla="*/ 322788 h 4670198"/>
              <a:gd name="connsiteX2" fmla="*/ 7494336 w 7494336"/>
              <a:gd name="connsiteY2" fmla="*/ 4670198 h 4670198"/>
              <a:gd name="connsiteX0" fmla="*/ 0 w 7494336"/>
              <a:gd name="connsiteY0" fmla="*/ 1091026 h 4670198"/>
              <a:gd name="connsiteX1" fmla="*/ 4746680 w 7494336"/>
              <a:gd name="connsiteY1" fmla="*/ 322788 h 4670198"/>
              <a:gd name="connsiteX2" fmla="*/ 7494336 w 7494336"/>
              <a:gd name="connsiteY2" fmla="*/ 4670198 h 4670198"/>
              <a:gd name="connsiteX0" fmla="*/ 0 w 7494336"/>
              <a:gd name="connsiteY0" fmla="*/ 1091026 h 4670198"/>
              <a:gd name="connsiteX1" fmla="*/ 4746680 w 7494336"/>
              <a:gd name="connsiteY1" fmla="*/ 322788 h 4670198"/>
              <a:gd name="connsiteX2" fmla="*/ 7494336 w 7494336"/>
              <a:gd name="connsiteY2" fmla="*/ 4670198 h 4670198"/>
              <a:gd name="connsiteX0" fmla="*/ 0 w 7494336"/>
              <a:gd name="connsiteY0" fmla="*/ 1091026 h 4670198"/>
              <a:gd name="connsiteX1" fmla="*/ 4746680 w 7494336"/>
              <a:gd name="connsiteY1" fmla="*/ 322788 h 4670198"/>
              <a:gd name="connsiteX2" fmla="*/ 7494336 w 7494336"/>
              <a:gd name="connsiteY2" fmla="*/ 4670198 h 4670198"/>
              <a:gd name="connsiteX0" fmla="*/ 0 w 7494336"/>
              <a:gd name="connsiteY0" fmla="*/ 1091026 h 4670198"/>
              <a:gd name="connsiteX1" fmla="*/ 4746680 w 7494336"/>
              <a:gd name="connsiteY1" fmla="*/ 322788 h 4670198"/>
              <a:gd name="connsiteX2" fmla="*/ 7494336 w 7494336"/>
              <a:gd name="connsiteY2" fmla="*/ 4670198 h 4670198"/>
              <a:gd name="connsiteX0" fmla="*/ 0 w 7494336"/>
              <a:gd name="connsiteY0" fmla="*/ 1091026 h 4670198"/>
              <a:gd name="connsiteX1" fmla="*/ 4746680 w 7494336"/>
              <a:gd name="connsiteY1" fmla="*/ 322788 h 4670198"/>
              <a:gd name="connsiteX2" fmla="*/ 7494336 w 7494336"/>
              <a:gd name="connsiteY2" fmla="*/ 4670198 h 4670198"/>
              <a:gd name="connsiteX0" fmla="*/ 0 w 7508704"/>
              <a:gd name="connsiteY0" fmla="*/ 1364893 h 4944065"/>
              <a:gd name="connsiteX1" fmla="*/ 4746680 w 7508704"/>
              <a:gd name="connsiteY1" fmla="*/ 596655 h 4944065"/>
              <a:gd name="connsiteX2" fmla="*/ 7494336 w 7508704"/>
              <a:gd name="connsiteY2" fmla="*/ 4944065 h 4944065"/>
              <a:gd name="connsiteX0" fmla="*/ 0 w 7494336"/>
              <a:gd name="connsiteY0" fmla="*/ 1034247 h 4613419"/>
              <a:gd name="connsiteX1" fmla="*/ 4746680 w 7494336"/>
              <a:gd name="connsiteY1" fmla="*/ 266009 h 4613419"/>
              <a:gd name="connsiteX2" fmla="*/ 7494336 w 7494336"/>
              <a:gd name="connsiteY2" fmla="*/ 4613419 h 4613419"/>
              <a:gd name="connsiteX0" fmla="*/ 0 w 7494655"/>
              <a:gd name="connsiteY0" fmla="*/ 798469 h 4377641"/>
              <a:gd name="connsiteX1" fmla="*/ 5484617 w 7494655"/>
              <a:gd name="connsiteY1" fmla="*/ 415241 h 4377641"/>
              <a:gd name="connsiteX2" fmla="*/ 7494336 w 7494655"/>
              <a:gd name="connsiteY2" fmla="*/ 4377641 h 4377641"/>
              <a:gd name="connsiteX0" fmla="*/ 0 w 7494336"/>
              <a:gd name="connsiteY0" fmla="*/ 1097758 h 4676930"/>
              <a:gd name="connsiteX1" fmla="*/ 5484617 w 7494336"/>
              <a:gd name="connsiteY1" fmla="*/ 714530 h 4676930"/>
              <a:gd name="connsiteX2" fmla="*/ 7494336 w 7494336"/>
              <a:gd name="connsiteY2" fmla="*/ 4676930 h 4676930"/>
              <a:gd name="connsiteX0" fmla="*/ 0 w 7523012"/>
              <a:gd name="connsiteY0" fmla="*/ 1183569 h 4762741"/>
              <a:gd name="connsiteX1" fmla="*/ 5484617 w 7523012"/>
              <a:gd name="connsiteY1" fmla="*/ 800341 h 4762741"/>
              <a:gd name="connsiteX2" fmla="*/ 7494336 w 7523012"/>
              <a:gd name="connsiteY2" fmla="*/ 4762741 h 4762741"/>
              <a:gd name="connsiteX0" fmla="*/ 0 w 7592218"/>
              <a:gd name="connsiteY0" fmla="*/ 1065103 h 4644275"/>
              <a:gd name="connsiteX1" fmla="*/ 5773375 w 7592218"/>
              <a:gd name="connsiteY1" fmla="*/ 874381 h 4644275"/>
              <a:gd name="connsiteX2" fmla="*/ 7494336 w 7592218"/>
              <a:gd name="connsiteY2" fmla="*/ 4644275 h 4644275"/>
              <a:gd name="connsiteX0" fmla="*/ 0 w 7518461"/>
              <a:gd name="connsiteY0" fmla="*/ 1128598 h 4707770"/>
              <a:gd name="connsiteX1" fmla="*/ 5773375 w 7518461"/>
              <a:gd name="connsiteY1" fmla="*/ 937876 h 4707770"/>
              <a:gd name="connsiteX2" fmla="*/ 7494336 w 7518461"/>
              <a:gd name="connsiteY2" fmla="*/ 4707770 h 4707770"/>
              <a:gd name="connsiteX0" fmla="*/ 0 w 7542083"/>
              <a:gd name="connsiteY0" fmla="*/ 1104997 h 4684169"/>
              <a:gd name="connsiteX1" fmla="*/ 5773375 w 7542083"/>
              <a:gd name="connsiteY1" fmla="*/ 914275 h 4684169"/>
              <a:gd name="connsiteX2" fmla="*/ 7494336 w 7542083"/>
              <a:gd name="connsiteY2" fmla="*/ 4684169 h 4684169"/>
              <a:gd name="connsiteX0" fmla="*/ 0 w 7531416"/>
              <a:gd name="connsiteY0" fmla="*/ 1100288 h 4679460"/>
              <a:gd name="connsiteX1" fmla="*/ 5773375 w 7531416"/>
              <a:gd name="connsiteY1" fmla="*/ 909566 h 4679460"/>
              <a:gd name="connsiteX2" fmla="*/ 7494336 w 7531416"/>
              <a:gd name="connsiteY2" fmla="*/ 4679460 h 4679460"/>
              <a:gd name="connsiteX0" fmla="*/ 0 w 6080699"/>
              <a:gd name="connsiteY0" fmla="*/ 2078235 h 3814359"/>
              <a:gd name="connsiteX1" fmla="*/ 4359739 w 6080699"/>
              <a:gd name="connsiteY1" fmla="*/ 44465 h 3814359"/>
              <a:gd name="connsiteX2" fmla="*/ 6080700 w 6080699"/>
              <a:gd name="connsiteY2" fmla="*/ 3814359 h 3814359"/>
              <a:gd name="connsiteX0" fmla="*/ 0 w 4790223"/>
              <a:gd name="connsiteY0" fmla="*/ 2034193 h 2171381"/>
              <a:gd name="connsiteX1" fmla="*/ 4359739 w 4790223"/>
              <a:gd name="connsiteY1" fmla="*/ 423 h 2171381"/>
              <a:gd name="connsiteX2" fmla="*/ 4630187 w 4790223"/>
              <a:gd name="connsiteY2" fmla="*/ 2171381 h 2171381"/>
              <a:gd name="connsiteX0" fmla="*/ 0 w 4630187"/>
              <a:gd name="connsiteY0" fmla="*/ 2717528 h 2854716"/>
              <a:gd name="connsiteX1" fmla="*/ 2626500 w 4630187"/>
              <a:gd name="connsiteY1" fmla="*/ 243 h 2854716"/>
              <a:gd name="connsiteX2" fmla="*/ 4630187 w 4630187"/>
              <a:gd name="connsiteY2" fmla="*/ 2854716 h 2854716"/>
              <a:gd name="connsiteX0" fmla="*/ 0 w 4680119"/>
              <a:gd name="connsiteY0" fmla="*/ 2750120 h 2887308"/>
              <a:gd name="connsiteX1" fmla="*/ 2626500 w 4680119"/>
              <a:gd name="connsiteY1" fmla="*/ 32835 h 2887308"/>
              <a:gd name="connsiteX2" fmla="*/ 4630187 w 4680119"/>
              <a:gd name="connsiteY2" fmla="*/ 2887308 h 2887308"/>
              <a:gd name="connsiteX0" fmla="*/ 0 w 4630187"/>
              <a:gd name="connsiteY0" fmla="*/ 2717529 h 2854717"/>
              <a:gd name="connsiteX1" fmla="*/ 2626500 w 4630187"/>
              <a:gd name="connsiteY1" fmla="*/ 244 h 2854717"/>
              <a:gd name="connsiteX2" fmla="*/ 4630187 w 4630187"/>
              <a:gd name="connsiteY2" fmla="*/ 2854717 h 2854717"/>
              <a:gd name="connsiteX0" fmla="*/ 23505 w 4653692"/>
              <a:gd name="connsiteY0" fmla="*/ 2719045 h 2856233"/>
              <a:gd name="connsiteX1" fmla="*/ 2650005 w 4653692"/>
              <a:gd name="connsiteY1" fmla="*/ 1760 h 2856233"/>
              <a:gd name="connsiteX2" fmla="*/ 4653692 w 4653692"/>
              <a:gd name="connsiteY2" fmla="*/ 2856233 h 2856233"/>
              <a:gd name="connsiteX0" fmla="*/ 23505 w 4653692"/>
              <a:gd name="connsiteY0" fmla="*/ 2719045 h 2856233"/>
              <a:gd name="connsiteX1" fmla="*/ 2650006 w 4653692"/>
              <a:gd name="connsiteY1" fmla="*/ 1760 h 2856233"/>
              <a:gd name="connsiteX2" fmla="*/ 4653692 w 4653692"/>
              <a:gd name="connsiteY2" fmla="*/ 2856233 h 2856233"/>
              <a:gd name="connsiteX0" fmla="*/ 76848 w 4756967"/>
              <a:gd name="connsiteY0" fmla="*/ 2767030 h 2904218"/>
              <a:gd name="connsiteX1" fmla="*/ 2703349 w 4756967"/>
              <a:gd name="connsiteY1" fmla="*/ 49745 h 2904218"/>
              <a:gd name="connsiteX2" fmla="*/ 4707035 w 4756967"/>
              <a:gd name="connsiteY2" fmla="*/ 2904218 h 2904218"/>
              <a:gd name="connsiteX0" fmla="*/ 55140 w 4735259"/>
              <a:gd name="connsiteY0" fmla="*/ 2729919 h 2867107"/>
              <a:gd name="connsiteX1" fmla="*/ 2681641 w 4735259"/>
              <a:gd name="connsiteY1" fmla="*/ 12634 h 2867107"/>
              <a:gd name="connsiteX2" fmla="*/ 4685327 w 4735259"/>
              <a:gd name="connsiteY2" fmla="*/ 2867107 h 2867107"/>
              <a:gd name="connsiteX0" fmla="*/ 52137 w 4742212"/>
              <a:gd name="connsiteY0" fmla="*/ 2807591 h 2944779"/>
              <a:gd name="connsiteX1" fmla="*/ 2722308 w 4742212"/>
              <a:gd name="connsiteY1" fmla="*/ 12254 h 2944779"/>
              <a:gd name="connsiteX2" fmla="*/ 4682324 w 4742212"/>
              <a:gd name="connsiteY2" fmla="*/ 2944779 h 2944779"/>
              <a:gd name="connsiteX0" fmla="*/ 52137 w 4742212"/>
              <a:gd name="connsiteY0" fmla="*/ 2807591 h 2944779"/>
              <a:gd name="connsiteX1" fmla="*/ 2722308 w 4742212"/>
              <a:gd name="connsiteY1" fmla="*/ 12254 h 2944779"/>
              <a:gd name="connsiteX2" fmla="*/ 4682324 w 4742212"/>
              <a:gd name="connsiteY2" fmla="*/ 2944779 h 2944779"/>
              <a:gd name="connsiteX0" fmla="*/ 42013 w 4698117"/>
              <a:gd name="connsiteY0" fmla="*/ 2817505 h 2954693"/>
              <a:gd name="connsiteX1" fmla="*/ 2712184 w 4698117"/>
              <a:gd name="connsiteY1" fmla="*/ 22168 h 2954693"/>
              <a:gd name="connsiteX2" fmla="*/ 4672200 w 4698117"/>
              <a:gd name="connsiteY2" fmla="*/ 2954693 h 2954693"/>
              <a:gd name="connsiteX0" fmla="*/ 69439 w 4725542"/>
              <a:gd name="connsiteY0" fmla="*/ 2817644 h 2954832"/>
              <a:gd name="connsiteX1" fmla="*/ 2739610 w 4725542"/>
              <a:gd name="connsiteY1" fmla="*/ 22307 h 2954832"/>
              <a:gd name="connsiteX2" fmla="*/ 4699626 w 4725542"/>
              <a:gd name="connsiteY2" fmla="*/ 2954832 h 2954832"/>
              <a:gd name="connsiteX0" fmla="*/ 69439 w 4725542"/>
              <a:gd name="connsiteY0" fmla="*/ 2817644 h 2954832"/>
              <a:gd name="connsiteX1" fmla="*/ 2739610 w 4725542"/>
              <a:gd name="connsiteY1" fmla="*/ 22307 h 2954832"/>
              <a:gd name="connsiteX2" fmla="*/ 4699626 w 4725542"/>
              <a:gd name="connsiteY2" fmla="*/ 2954832 h 2954832"/>
              <a:gd name="connsiteX0" fmla="*/ 88954 w 4796083"/>
              <a:gd name="connsiteY0" fmla="*/ 2858223 h 2995411"/>
              <a:gd name="connsiteX1" fmla="*/ 2759125 w 4796083"/>
              <a:gd name="connsiteY1" fmla="*/ 62886 h 2995411"/>
              <a:gd name="connsiteX2" fmla="*/ 4719141 w 4796083"/>
              <a:gd name="connsiteY2" fmla="*/ 2995411 h 2995411"/>
              <a:gd name="connsiteX0" fmla="*/ 57395 w 4690616"/>
              <a:gd name="connsiteY0" fmla="*/ 2845815 h 2983003"/>
              <a:gd name="connsiteX1" fmla="*/ 2727566 w 4690616"/>
              <a:gd name="connsiteY1" fmla="*/ 50478 h 2983003"/>
              <a:gd name="connsiteX2" fmla="*/ 4687582 w 4690616"/>
              <a:gd name="connsiteY2" fmla="*/ 2983003 h 2983003"/>
              <a:gd name="connsiteX0" fmla="*/ 44950 w 4727942"/>
              <a:gd name="connsiteY0" fmla="*/ 2649929 h 2787117"/>
              <a:gd name="connsiteX1" fmla="*/ 3055752 w 4727942"/>
              <a:gd name="connsiteY1" fmla="*/ 54058 h 2787117"/>
              <a:gd name="connsiteX2" fmla="*/ 4675137 w 4727942"/>
              <a:gd name="connsiteY2" fmla="*/ 2787117 h 2787117"/>
              <a:gd name="connsiteX0" fmla="*/ 47120 w 4730112"/>
              <a:gd name="connsiteY0" fmla="*/ 2669162 h 2806350"/>
              <a:gd name="connsiteX1" fmla="*/ 3057922 w 4730112"/>
              <a:gd name="connsiteY1" fmla="*/ 73291 h 2806350"/>
              <a:gd name="connsiteX2" fmla="*/ 4677307 w 4730112"/>
              <a:gd name="connsiteY2" fmla="*/ 2806350 h 2806350"/>
              <a:gd name="connsiteX0" fmla="*/ 48472 w 4721294"/>
              <a:gd name="connsiteY0" fmla="*/ 2711057 h 2848245"/>
              <a:gd name="connsiteX1" fmla="*/ 3015604 w 4721294"/>
              <a:gd name="connsiteY1" fmla="*/ 71824 h 2848245"/>
              <a:gd name="connsiteX2" fmla="*/ 4678659 w 4721294"/>
              <a:gd name="connsiteY2" fmla="*/ 2848245 h 2848245"/>
              <a:gd name="connsiteX0" fmla="*/ 47683 w 4715587"/>
              <a:gd name="connsiteY0" fmla="*/ 2717915 h 2855103"/>
              <a:gd name="connsiteX1" fmla="*/ 3014815 w 4715587"/>
              <a:gd name="connsiteY1" fmla="*/ 78682 h 2855103"/>
              <a:gd name="connsiteX2" fmla="*/ 4677870 w 4715587"/>
              <a:gd name="connsiteY2" fmla="*/ 2855103 h 2855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15587" h="2855103">
                <a:moveTo>
                  <a:pt x="47683" y="2717915"/>
                </a:moveTo>
                <a:cubicBezTo>
                  <a:pt x="-256643" y="1377858"/>
                  <a:pt x="914883" y="-396109"/>
                  <a:pt x="3014815" y="78682"/>
                </a:cubicBezTo>
                <a:cubicBezTo>
                  <a:pt x="5114747" y="553473"/>
                  <a:pt x="4677870" y="2855103"/>
                  <a:pt x="4677870" y="2855103"/>
                </a:cubicBezTo>
              </a:path>
            </a:pathLst>
          </a:custGeom>
          <a:noFill/>
          <a:ln w="76200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6" name="Figura a mano libera: forma 15">
            <a:extLst>
              <a:ext uri="{FF2B5EF4-FFF2-40B4-BE49-F238E27FC236}">
                <a16:creationId xmlns:a16="http://schemas.microsoft.com/office/drawing/2014/main" id="{49BE9EC9-AF65-42D9-84ED-8326A1518204}"/>
              </a:ext>
            </a:extLst>
          </p:cNvPr>
          <p:cNvSpPr/>
          <p:nvPr/>
        </p:nvSpPr>
        <p:spPr>
          <a:xfrm>
            <a:off x="1156452" y="3414488"/>
            <a:ext cx="2831521" cy="1914982"/>
          </a:xfrm>
          <a:custGeom>
            <a:avLst/>
            <a:gdLst>
              <a:gd name="connsiteX0" fmla="*/ 0 w 7586133"/>
              <a:gd name="connsiteY0" fmla="*/ 1107940 h 4833274"/>
              <a:gd name="connsiteX1" fmla="*/ 4690533 w 7586133"/>
              <a:gd name="connsiteY1" fmla="*/ 227407 h 4833274"/>
              <a:gd name="connsiteX2" fmla="*/ 7518400 w 7586133"/>
              <a:gd name="connsiteY2" fmla="*/ 4799407 h 4833274"/>
              <a:gd name="connsiteX3" fmla="*/ 7518400 w 7586133"/>
              <a:gd name="connsiteY3" fmla="*/ 4799407 h 4833274"/>
              <a:gd name="connsiteX4" fmla="*/ 7586133 w 7586133"/>
              <a:gd name="connsiteY4" fmla="*/ 4833274 h 4833274"/>
              <a:gd name="connsiteX0" fmla="*/ 0 w 7586133"/>
              <a:gd name="connsiteY0" fmla="*/ 1015853 h 4741187"/>
              <a:gd name="connsiteX1" fmla="*/ 4746680 w 7586133"/>
              <a:gd name="connsiteY1" fmla="*/ 247615 h 4741187"/>
              <a:gd name="connsiteX2" fmla="*/ 7518400 w 7586133"/>
              <a:gd name="connsiteY2" fmla="*/ 4707320 h 4741187"/>
              <a:gd name="connsiteX3" fmla="*/ 7518400 w 7586133"/>
              <a:gd name="connsiteY3" fmla="*/ 4707320 h 4741187"/>
              <a:gd name="connsiteX4" fmla="*/ 7586133 w 7586133"/>
              <a:gd name="connsiteY4" fmla="*/ 4741187 h 4741187"/>
              <a:gd name="connsiteX0" fmla="*/ 0 w 7586133"/>
              <a:gd name="connsiteY0" fmla="*/ 1086037 h 4811371"/>
              <a:gd name="connsiteX1" fmla="*/ 4746680 w 7586133"/>
              <a:gd name="connsiteY1" fmla="*/ 317799 h 4811371"/>
              <a:gd name="connsiteX2" fmla="*/ 7518400 w 7586133"/>
              <a:gd name="connsiteY2" fmla="*/ 4777504 h 4811371"/>
              <a:gd name="connsiteX3" fmla="*/ 7518400 w 7586133"/>
              <a:gd name="connsiteY3" fmla="*/ 4777504 h 4811371"/>
              <a:gd name="connsiteX4" fmla="*/ 7586133 w 7586133"/>
              <a:gd name="connsiteY4" fmla="*/ 4811371 h 4811371"/>
              <a:gd name="connsiteX0" fmla="*/ 0 w 7586133"/>
              <a:gd name="connsiteY0" fmla="*/ 1086037 h 4811371"/>
              <a:gd name="connsiteX1" fmla="*/ 4746680 w 7586133"/>
              <a:gd name="connsiteY1" fmla="*/ 317799 h 4811371"/>
              <a:gd name="connsiteX2" fmla="*/ 7518400 w 7586133"/>
              <a:gd name="connsiteY2" fmla="*/ 4777504 h 4811371"/>
              <a:gd name="connsiteX3" fmla="*/ 7518400 w 7586133"/>
              <a:gd name="connsiteY3" fmla="*/ 4777504 h 4811371"/>
              <a:gd name="connsiteX4" fmla="*/ 7586133 w 7586133"/>
              <a:gd name="connsiteY4" fmla="*/ 4811371 h 4811371"/>
              <a:gd name="connsiteX0" fmla="*/ 0 w 7586133"/>
              <a:gd name="connsiteY0" fmla="*/ 1086037 h 4811371"/>
              <a:gd name="connsiteX1" fmla="*/ 4746680 w 7586133"/>
              <a:gd name="connsiteY1" fmla="*/ 317799 h 4811371"/>
              <a:gd name="connsiteX2" fmla="*/ 7518400 w 7586133"/>
              <a:gd name="connsiteY2" fmla="*/ 4777504 h 4811371"/>
              <a:gd name="connsiteX3" fmla="*/ 7518400 w 7586133"/>
              <a:gd name="connsiteY3" fmla="*/ 4777504 h 4811371"/>
              <a:gd name="connsiteX4" fmla="*/ 7586133 w 7586133"/>
              <a:gd name="connsiteY4" fmla="*/ 4811371 h 4811371"/>
              <a:gd name="connsiteX0" fmla="*/ 0 w 7586133"/>
              <a:gd name="connsiteY0" fmla="*/ 1107159 h 4832493"/>
              <a:gd name="connsiteX1" fmla="*/ 4746680 w 7586133"/>
              <a:gd name="connsiteY1" fmla="*/ 338921 h 4832493"/>
              <a:gd name="connsiteX2" fmla="*/ 7518400 w 7586133"/>
              <a:gd name="connsiteY2" fmla="*/ 4798626 h 4832493"/>
              <a:gd name="connsiteX3" fmla="*/ 7518400 w 7586133"/>
              <a:gd name="connsiteY3" fmla="*/ 4798626 h 4832493"/>
              <a:gd name="connsiteX4" fmla="*/ 7586133 w 7586133"/>
              <a:gd name="connsiteY4" fmla="*/ 4832493 h 4832493"/>
              <a:gd name="connsiteX0" fmla="*/ 0 w 7586133"/>
              <a:gd name="connsiteY0" fmla="*/ 1082521 h 4807855"/>
              <a:gd name="connsiteX1" fmla="*/ 4746680 w 7586133"/>
              <a:gd name="connsiteY1" fmla="*/ 314283 h 4807855"/>
              <a:gd name="connsiteX2" fmla="*/ 7518400 w 7586133"/>
              <a:gd name="connsiteY2" fmla="*/ 4773988 h 4807855"/>
              <a:gd name="connsiteX3" fmla="*/ 7518400 w 7586133"/>
              <a:gd name="connsiteY3" fmla="*/ 4773988 h 4807855"/>
              <a:gd name="connsiteX4" fmla="*/ 7586133 w 7586133"/>
              <a:gd name="connsiteY4" fmla="*/ 4807855 h 4807855"/>
              <a:gd name="connsiteX0" fmla="*/ 0 w 7586133"/>
              <a:gd name="connsiteY0" fmla="*/ 1015853 h 4741187"/>
              <a:gd name="connsiteX1" fmla="*/ 4746680 w 7586133"/>
              <a:gd name="connsiteY1" fmla="*/ 247615 h 4741187"/>
              <a:gd name="connsiteX2" fmla="*/ 7518400 w 7586133"/>
              <a:gd name="connsiteY2" fmla="*/ 4707320 h 4741187"/>
              <a:gd name="connsiteX3" fmla="*/ 7518400 w 7586133"/>
              <a:gd name="connsiteY3" fmla="*/ 4707320 h 4741187"/>
              <a:gd name="connsiteX4" fmla="*/ 7586133 w 7586133"/>
              <a:gd name="connsiteY4" fmla="*/ 4741187 h 4741187"/>
              <a:gd name="connsiteX0" fmla="*/ 0 w 7586133"/>
              <a:gd name="connsiteY0" fmla="*/ 1099312 h 4824646"/>
              <a:gd name="connsiteX1" fmla="*/ 4746680 w 7586133"/>
              <a:gd name="connsiteY1" fmla="*/ 331074 h 4824646"/>
              <a:gd name="connsiteX2" fmla="*/ 7518400 w 7586133"/>
              <a:gd name="connsiteY2" fmla="*/ 4790779 h 4824646"/>
              <a:gd name="connsiteX3" fmla="*/ 7518400 w 7586133"/>
              <a:gd name="connsiteY3" fmla="*/ 4790779 h 4824646"/>
              <a:gd name="connsiteX4" fmla="*/ 7586133 w 7586133"/>
              <a:gd name="connsiteY4" fmla="*/ 4824646 h 4824646"/>
              <a:gd name="connsiteX0" fmla="*/ 0 w 7586133"/>
              <a:gd name="connsiteY0" fmla="*/ 1099312 h 4824646"/>
              <a:gd name="connsiteX1" fmla="*/ 4746680 w 7586133"/>
              <a:gd name="connsiteY1" fmla="*/ 331074 h 4824646"/>
              <a:gd name="connsiteX2" fmla="*/ 7518400 w 7586133"/>
              <a:gd name="connsiteY2" fmla="*/ 4790779 h 4824646"/>
              <a:gd name="connsiteX3" fmla="*/ 7518400 w 7586133"/>
              <a:gd name="connsiteY3" fmla="*/ 4790779 h 4824646"/>
              <a:gd name="connsiteX4" fmla="*/ 7586133 w 7586133"/>
              <a:gd name="connsiteY4" fmla="*/ 4824646 h 4824646"/>
              <a:gd name="connsiteX0" fmla="*/ 0 w 7586133"/>
              <a:gd name="connsiteY0" fmla="*/ 1067359 h 4792693"/>
              <a:gd name="connsiteX1" fmla="*/ 4746680 w 7586133"/>
              <a:gd name="connsiteY1" fmla="*/ 299121 h 4792693"/>
              <a:gd name="connsiteX2" fmla="*/ 7518400 w 7586133"/>
              <a:gd name="connsiteY2" fmla="*/ 4758826 h 4792693"/>
              <a:gd name="connsiteX3" fmla="*/ 7518400 w 7586133"/>
              <a:gd name="connsiteY3" fmla="*/ 4758826 h 4792693"/>
              <a:gd name="connsiteX4" fmla="*/ 7586133 w 7586133"/>
              <a:gd name="connsiteY4" fmla="*/ 4792693 h 4792693"/>
              <a:gd name="connsiteX0" fmla="*/ 0 w 7586133"/>
              <a:gd name="connsiteY0" fmla="*/ 1092209 h 4817543"/>
              <a:gd name="connsiteX1" fmla="*/ 4746680 w 7586133"/>
              <a:gd name="connsiteY1" fmla="*/ 323971 h 4817543"/>
              <a:gd name="connsiteX2" fmla="*/ 7518400 w 7586133"/>
              <a:gd name="connsiteY2" fmla="*/ 4783676 h 4817543"/>
              <a:gd name="connsiteX3" fmla="*/ 7518400 w 7586133"/>
              <a:gd name="connsiteY3" fmla="*/ 4783676 h 4817543"/>
              <a:gd name="connsiteX4" fmla="*/ 7586133 w 7586133"/>
              <a:gd name="connsiteY4" fmla="*/ 4817543 h 4817543"/>
              <a:gd name="connsiteX0" fmla="*/ 0 w 7586133"/>
              <a:gd name="connsiteY0" fmla="*/ 1092209 h 4817543"/>
              <a:gd name="connsiteX1" fmla="*/ 4746680 w 7586133"/>
              <a:gd name="connsiteY1" fmla="*/ 323971 h 4817543"/>
              <a:gd name="connsiteX2" fmla="*/ 7518400 w 7586133"/>
              <a:gd name="connsiteY2" fmla="*/ 4783676 h 4817543"/>
              <a:gd name="connsiteX3" fmla="*/ 7518400 w 7586133"/>
              <a:gd name="connsiteY3" fmla="*/ 4783676 h 4817543"/>
              <a:gd name="connsiteX4" fmla="*/ 7586133 w 7586133"/>
              <a:gd name="connsiteY4" fmla="*/ 4817543 h 4817543"/>
              <a:gd name="connsiteX0" fmla="*/ 0 w 7586133"/>
              <a:gd name="connsiteY0" fmla="*/ 1092209 h 4783676"/>
              <a:gd name="connsiteX1" fmla="*/ 4746680 w 7586133"/>
              <a:gd name="connsiteY1" fmla="*/ 323971 h 4783676"/>
              <a:gd name="connsiteX2" fmla="*/ 7518400 w 7586133"/>
              <a:gd name="connsiteY2" fmla="*/ 4783676 h 4783676"/>
              <a:gd name="connsiteX3" fmla="*/ 7518400 w 7586133"/>
              <a:gd name="connsiteY3" fmla="*/ 4783676 h 4783676"/>
              <a:gd name="connsiteX4" fmla="*/ 7586133 w 7586133"/>
              <a:gd name="connsiteY4" fmla="*/ 4729311 h 4783676"/>
              <a:gd name="connsiteX0" fmla="*/ 0 w 7698428"/>
              <a:gd name="connsiteY0" fmla="*/ 1092209 h 4849626"/>
              <a:gd name="connsiteX1" fmla="*/ 4746680 w 7698428"/>
              <a:gd name="connsiteY1" fmla="*/ 323971 h 4849626"/>
              <a:gd name="connsiteX2" fmla="*/ 7518400 w 7698428"/>
              <a:gd name="connsiteY2" fmla="*/ 4783676 h 4849626"/>
              <a:gd name="connsiteX3" fmla="*/ 7518400 w 7698428"/>
              <a:gd name="connsiteY3" fmla="*/ 4783676 h 4849626"/>
              <a:gd name="connsiteX4" fmla="*/ 7698428 w 7698428"/>
              <a:gd name="connsiteY4" fmla="*/ 4849626 h 4849626"/>
              <a:gd name="connsiteX0" fmla="*/ 0 w 7698428"/>
              <a:gd name="connsiteY0" fmla="*/ 1092209 h 4849626"/>
              <a:gd name="connsiteX1" fmla="*/ 4746680 w 7698428"/>
              <a:gd name="connsiteY1" fmla="*/ 323971 h 4849626"/>
              <a:gd name="connsiteX2" fmla="*/ 7518400 w 7698428"/>
              <a:gd name="connsiteY2" fmla="*/ 4783676 h 4849626"/>
              <a:gd name="connsiteX3" fmla="*/ 7518400 w 7698428"/>
              <a:gd name="connsiteY3" fmla="*/ 4783676 h 4849626"/>
              <a:gd name="connsiteX4" fmla="*/ 7698428 w 7698428"/>
              <a:gd name="connsiteY4" fmla="*/ 4849626 h 4849626"/>
              <a:gd name="connsiteX0" fmla="*/ 0 w 7698428"/>
              <a:gd name="connsiteY0" fmla="*/ 1092209 h 4849626"/>
              <a:gd name="connsiteX1" fmla="*/ 4746680 w 7698428"/>
              <a:gd name="connsiteY1" fmla="*/ 323971 h 4849626"/>
              <a:gd name="connsiteX2" fmla="*/ 7518400 w 7698428"/>
              <a:gd name="connsiteY2" fmla="*/ 4783676 h 4849626"/>
              <a:gd name="connsiteX3" fmla="*/ 7518400 w 7698428"/>
              <a:gd name="connsiteY3" fmla="*/ 4783676 h 4849626"/>
              <a:gd name="connsiteX4" fmla="*/ 7698428 w 7698428"/>
              <a:gd name="connsiteY4" fmla="*/ 4849626 h 4849626"/>
              <a:gd name="connsiteX0" fmla="*/ 0 w 7518400"/>
              <a:gd name="connsiteY0" fmla="*/ 1092209 h 4783676"/>
              <a:gd name="connsiteX1" fmla="*/ 4746680 w 7518400"/>
              <a:gd name="connsiteY1" fmla="*/ 323971 h 4783676"/>
              <a:gd name="connsiteX2" fmla="*/ 7518400 w 7518400"/>
              <a:gd name="connsiteY2" fmla="*/ 4783676 h 4783676"/>
              <a:gd name="connsiteX3" fmla="*/ 7518400 w 7518400"/>
              <a:gd name="connsiteY3" fmla="*/ 4783676 h 4783676"/>
              <a:gd name="connsiteX0" fmla="*/ 0 w 7718926"/>
              <a:gd name="connsiteY0" fmla="*/ 1092209 h 4968160"/>
              <a:gd name="connsiteX1" fmla="*/ 4746680 w 7718926"/>
              <a:gd name="connsiteY1" fmla="*/ 323971 h 4968160"/>
              <a:gd name="connsiteX2" fmla="*/ 7518400 w 7718926"/>
              <a:gd name="connsiteY2" fmla="*/ 4783676 h 4968160"/>
              <a:gd name="connsiteX3" fmla="*/ 7718926 w 7718926"/>
              <a:gd name="connsiteY3" fmla="*/ 4968160 h 4968160"/>
              <a:gd name="connsiteX0" fmla="*/ 0 w 7518400"/>
              <a:gd name="connsiteY0" fmla="*/ 1092209 h 4783676"/>
              <a:gd name="connsiteX1" fmla="*/ 4746680 w 7518400"/>
              <a:gd name="connsiteY1" fmla="*/ 323971 h 4783676"/>
              <a:gd name="connsiteX2" fmla="*/ 7518400 w 7518400"/>
              <a:gd name="connsiteY2" fmla="*/ 4783676 h 4783676"/>
              <a:gd name="connsiteX0" fmla="*/ 0 w 7494336"/>
              <a:gd name="connsiteY0" fmla="*/ 1091026 h 4670198"/>
              <a:gd name="connsiteX1" fmla="*/ 4746680 w 7494336"/>
              <a:gd name="connsiteY1" fmla="*/ 322788 h 4670198"/>
              <a:gd name="connsiteX2" fmla="*/ 7494336 w 7494336"/>
              <a:gd name="connsiteY2" fmla="*/ 4670198 h 4670198"/>
              <a:gd name="connsiteX0" fmla="*/ 0 w 7494336"/>
              <a:gd name="connsiteY0" fmla="*/ 1091026 h 4670198"/>
              <a:gd name="connsiteX1" fmla="*/ 4746680 w 7494336"/>
              <a:gd name="connsiteY1" fmla="*/ 322788 h 4670198"/>
              <a:gd name="connsiteX2" fmla="*/ 7494336 w 7494336"/>
              <a:gd name="connsiteY2" fmla="*/ 4670198 h 4670198"/>
              <a:gd name="connsiteX0" fmla="*/ 0 w 7494336"/>
              <a:gd name="connsiteY0" fmla="*/ 1091026 h 4670198"/>
              <a:gd name="connsiteX1" fmla="*/ 4746680 w 7494336"/>
              <a:gd name="connsiteY1" fmla="*/ 322788 h 4670198"/>
              <a:gd name="connsiteX2" fmla="*/ 7494336 w 7494336"/>
              <a:gd name="connsiteY2" fmla="*/ 4670198 h 4670198"/>
              <a:gd name="connsiteX0" fmla="*/ 0 w 7494336"/>
              <a:gd name="connsiteY0" fmla="*/ 1091026 h 4670198"/>
              <a:gd name="connsiteX1" fmla="*/ 4746680 w 7494336"/>
              <a:gd name="connsiteY1" fmla="*/ 322788 h 4670198"/>
              <a:gd name="connsiteX2" fmla="*/ 7494336 w 7494336"/>
              <a:gd name="connsiteY2" fmla="*/ 4670198 h 4670198"/>
              <a:gd name="connsiteX0" fmla="*/ 0 w 7494336"/>
              <a:gd name="connsiteY0" fmla="*/ 1091026 h 4670198"/>
              <a:gd name="connsiteX1" fmla="*/ 4746680 w 7494336"/>
              <a:gd name="connsiteY1" fmla="*/ 322788 h 4670198"/>
              <a:gd name="connsiteX2" fmla="*/ 7494336 w 7494336"/>
              <a:gd name="connsiteY2" fmla="*/ 4670198 h 4670198"/>
              <a:gd name="connsiteX0" fmla="*/ 0 w 7494336"/>
              <a:gd name="connsiteY0" fmla="*/ 1091026 h 4670198"/>
              <a:gd name="connsiteX1" fmla="*/ 4746680 w 7494336"/>
              <a:gd name="connsiteY1" fmla="*/ 322788 h 4670198"/>
              <a:gd name="connsiteX2" fmla="*/ 7494336 w 7494336"/>
              <a:gd name="connsiteY2" fmla="*/ 4670198 h 4670198"/>
              <a:gd name="connsiteX0" fmla="*/ 0 w 7508704"/>
              <a:gd name="connsiteY0" fmla="*/ 1364893 h 4944065"/>
              <a:gd name="connsiteX1" fmla="*/ 4746680 w 7508704"/>
              <a:gd name="connsiteY1" fmla="*/ 596655 h 4944065"/>
              <a:gd name="connsiteX2" fmla="*/ 7494336 w 7508704"/>
              <a:gd name="connsiteY2" fmla="*/ 4944065 h 4944065"/>
              <a:gd name="connsiteX0" fmla="*/ 0 w 7494336"/>
              <a:gd name="connsiteY0" fmla="*/ 1034247 h 4613419"/>
              <a:gd name="connsiteX1" fmla="*/ 4746680 w 7494336"/>
              <a:gd name="connsiteY1" fmla="*/ 266009 h 4613419"/>
              <a:gd name="connsiteX2" fmla="*/ 7494336 w 7494336"/>
              <a:gd name="connsiteY2" fmla="*/ 4613419 h 4613419"/>
              <a:gd name="connsiteX0" fmla="*/ 0 w 7494655"/>
              <a:gd name="connsiteY0" fmla="*/ 798469 h 4377641"/>
              <a:gd name="connsiteX1" fmla="*/ 5484617 w 7494655"/>
              <a:gd name="connsiteY1" fmla="*/ 415241 h 4377641"/>
              <a:gd name="connsiteX2" fmla="*/ 7494336 w 7494655"/>
              <a:gd name="connsiteY2" fmla="*/ 4377641 h 4377641"/>
              <a:gd name="connsiteX0" fmla="*/ 0 w 7494336"/>
              <a:gd name="connsiteY0" fmla="*/ 1097758 h 4676930"/>
              <a:gd name="connsiteX1" fmla="*/ 5484617 w 7494336"/>
              <a:gd name="connsiteY1" fmla="*/ 714530 h 4676930"/>
              <a:gd name="connsiteX2" fmla="*/ 7494336 w 7494336"/>
              <a:gd name="connsiteY2" fmla="*/ 4676930 h 4676930"/>
              <a:gd name="connsiteX0" fmla="*/ 0 w 7523012"/>
              <a:gd name="connsiteY0" fmla="*/ 1183569 h 4762741"/>
              <a:gd name="connsiteX1" fmla="*/ 5484617 w 7523012"/>
              <a:gd name="connsiteY1" fmla="*/ 800341 h 4762741"/>
              <a:gd name="connsiteX2" fmla="*/ 7494336 w 7523012"/>
              <a:gd name="connsiteY2" fmla="*/ 4762741 h 4762741"/>
              <a:gd name="connsiteX0" fmla="*/ 0 w 7592218"/>
              <a:gd name="connsiteY0" fmla="*/ 1065103 h 4644275"/>
              <a:gd name="connsiteX1" fmla="*/ 5773375 w 7592218"/>
              <a:gd name="connsiteY1" fmla="*/ 874381 h 4644275"/>
              <a:gd name="connsiteX2" fmla="*/ 7494336 w 7592218"/>
              <a:gd name="connsiteY2" fmla="*/ 4644275 h 4644275"/>
              <a:gd name="connsiteX0" fmla="*/ 0 w 7518461"/>
              <a:gd name="connsiteY0" fmla="*/ 1128598 h 4707770"/>
              <a:gd name="connsiteX1" fmla="*/ 5773375 w 7518461"/>
              <a:gd name="connsiteY1" fmla="*/ 937876 h 4707770"/>
              <a:gd name="connsiteX2" fmla="*/ 7494336 w 7518461"/>
              <a:gd name="connsiteY2" fmla="*/ 4707770 h 4707770"/>
              <a:gd name="connsiteX0" fmla="*/ 0 w 7542083"/>
              <a:gd name="connsiteY0" fmla="*/ 1104997 h 4684169"/>
              <a:gd name="connsiteX1" fmla="*/ 5773375 w 7542083"/>
              <a:gd name="connsiteY1" fmla="*/ 914275 h 4684169"/>
              <a:gd name="connsiteX2" fmla="*/ 7494336 w 7542083"/>
              <a:gd name="connsiteY2" fmla="*/ 4684169 h 4684169"/>
              <a:gd name="connsiteX0" fmla="*/ 0 w 7531416"/>
              <a:gd name="connsiteY0" fmla="*/ 1100288 h 4679460"/>
              <a:gd name="connsiteX1" fmla="*/ 5773375 w 7531416"/>
              <a:gd name="connsiteY1" fmla="*/ 909566 h 4679460"/>
              <a:gd name="connsiteX2" fmla="*/ 7494336 w 7531416"/>
              <a:gd name="connsiteY2" fmla="*/ 4679460 h 4679460"/>
              <a:gd name="connsiteX0" fmla="*/ 0 w 6130853"/>
              <a:gd name="connsiteY0" fmla="*/ 619477 h 1781937"/>
              <a:gd name="connsiteX1" fmla="*/ 5773375 w 6130853"/>
              <a:gd name="connsiteY1" fmla="*/ 428755 h 1781937"/>
              <a:gd name="connsiteX2" fmla="*/ 5539833 w 6130853"/>
              <a:gd name="connsiteY2" fmla="*/ 1781937 h 1781937"/>
              <a:gd name="connsiteX0" fmla="*/ 0 w 5539834"/>
              <a:gd name="connsiteY0" fmla="*/ 1007509 h 2169969"/>
              <a:gd name="connsiteX1" fmla="*/ 4445788 w 5539834"/>
              <a:gd name="connsiteY1" fmla="*/ 108860 h 2169969"/>
              <a:gd name="connsiteX2" fmla="*/ 5539833 w 5539834"/>
              <a:gd name="connsiteY2" fmla="*/ 2169969 h 2169969"/>
              <a:gd name="connsiteX0" fmla="*/ 0 w 2982996"/>
              <a:gd name="connsiteY0" fmla="*/ 1972935 h 2061301"/>
              <a:gd name="connsiteX1" fmla="*/ 1888952 w 2982996"/>
              <a:gd name="connsiteY1" fmla="*/ 192 h 2061301"/>
              <a:gd name="connsiteX2" fmla="*/ 2982997 w 2982996"/>
              <a:gd name="connsiteY2" fmla="*/ 2061301 h 2061301"/>
              <a:gd name="connsiteX0" fmla="*/ 13058 w 2996055"/>
              <a:gd name="connsiteY0" fmla="*/ 1984591 h 2072957"/>
              <a:gd name="connsiteX1" fmla="*/ 1902010 w 2996055"/>
              <a:gd name="connsiteY1" fmla="*/ 11848 h 2072957"/>
              <a:gd name="connsiteX2" fmla="*/ 2996055 w 2996055"/>
              <a:gd name="connsiteY2" fmla="*/ 2072957 h 2072957"/>
              <a:gd name="connsiteX0" fmla="*/ 13058 w 2996055"/>
              <a:gd name="connsiteY0" fmla="*/ 1984592 h 2072958"/>
              <a:gd name="connsiteX1" fmla="*/ 1902010 w 2996055"/>
              <a:gd name="connsiteY1" fmla="*/ 11849 h 2072958"/>
              <a:gd name="connsiteX2" fmla="*/ 2996055 w 2996055"/>
              <a:gd name="connsiteY2" fmla="*/ 2072958 h 2072958"/>
              <a:gd name="connsiteX0" fmla="*/ 27147 w 3042231"/>
              <a:gd name="connsiteY0" fmla="*/ 2062477 h 2150843"/>
              <a:gd name="connsiteX1" fmla="*/ 1916099 w 3042231"/>
              <a:gd name="connsiteY1" fmla="*/ 89734 h 2150843"/>
              <a:gd name="connsiteX2" fmla="*/ 3010144 w 3042231"/>
              <a:gd name="connsiteY2" fmla="*/ 2150843 h 2150843"/>
              <a:gd name="connsiteX0" fmla="*/ 821 w 3015905"/>
              <a:gd name="connsiteY0" fmla="*/ 1996643 h 2085009"/>
              <a:gd name="connsiteX1" fmla="*/ 1889773 w 3015905"/>
              <a:gd name="connsiteY1" fmla="*/ 23900 h 2085009"/>
              <a:gd name="connsiteX2" fmla="*/ 2983818 w 3015905"/>
              <a:gd name="connsiteY2" fmla="*/ 2085009 h 2085009"/>
              <a:gd name="connsiteX0" fmla="*/ 62501 w 3077585"/>
              <a:gd name="connsiteY0" fmla="*/ 1998823 h 2087189"/>
              <a:gd name="connsiteX1" fmla="*/ 1951453 w 3077585"/>
              <a:gd name="connsiteY1" fmla="*/ 26080 h 2087189"/>
              <a:gd name="connsiteX2" fmla="*/ 3045498 w 3077585"/>
              <a:gd name="connsiteY2" fmla="*/ 2087189 h 2087189"/>
              <a:gd name="connsiteX0" fmla="*/ 62501 w 3077585"/>
              <a:gd name="connsiteY0" fmla="*/ 1998823 h 2087189"/>
              <a:gd name="connsiteX1" fmla="*/ 1951453 w 3077585"/>
              <a:gd name="connsiteY1" fmla="*/ 26080 h 2087189"/>
              <a:gd name="connsiteX2" fmla="*/ 3045498 w 3077585"/>
              <a:gd name="connsiteY2" fmla="*/ 2087189 h 2087189"/>
              <a:gd name="connsiteX0" fmla="*/ 58536 w 3059141"/>
              <a:gd name="connsiteY0" fmla="*/ 2005541 h 2093907"/>
              <a:gd name="connsiteX1" fmla="*/ 1947488 w 3059141"/>
              <a:gd name="connsiteY1" fmla="*/ 32798 h 2093907"/>
              <a:gd name="connsiteX2" fmla="*/ 3041533 w 3059141"/>
              <a:gd name="connsiteY2" fmla="*/ 2093907 h 2093907"/>
              <a:gd name="connsiteX0" fmla="*/ 63655 w 3051595"/>
              <a:gd name="connsiteY0" fmla="*/ 1980161 h 2068527"/>
              <a:gd name="connsiteX1" fmla="*/ 1856533 w 3051595"/>
              <a:gd name="connsiteY1" fmla="*/ 33435 h 2068527"/>
              <a:gd name="connsiteX2" fmla="*/ 3046652 w 3051595"/>
              <a:gd name="connsiteY2" fmla="*/ 2068527 h 2068527"/>
              <a:gd name="connsiteX0" fmla="*/ 60765 w 3054542"/>
              <a:gd name="connsiteY0" fmla="*/ 1980161 h 2068527"/>
              <a:gd name="connsiteX1" fmla="*/ 1906047 w 3054542"/>
              <a:gd name="connsiteY1" fmla="*/ 33435 h 2068527"/>
              <a:gd name="connsiteX2" fmla="*/ 3043762 w 3054542"/>
              <a:gd name="connsiteY2" fmla="*/ 2068527 h 2068527"/>
              <a:gd name="connsiteX0" fmla="*/ 67999 w 3083247"/>
              <a:gd name="connsiteY0" fmla="*/ 1988507 h 2076873"/>
              <a:gd name="connsiteX1" fmla="*/ 1913281 w 3083247"/>
              <a:gd name="connsiteY1" fmla="*/ 41781 h 2076873"/>
              <a:gd name="connsiteX2" fmla="*/ 3050996 w 3083247"/>
              <a:gd name="connsiteY2" fmla="*/ 2076873 h 2076873"/>
              <a:gd name="connsiteX0" fmla="*/ 67999 w 3083247"/>
              <a:gd name="connsiteY0" fmla="*/ 1982125 h 2070491"/>
              <a:gd name="connsiteX1" fmla="*/ 1913281 w 3083247"/>
              <a:gd name="connsiteY1" fmla="*/ 35399 h 2070491"/>
              <a:gd name="connsiteX2" fmla="*/ 3050996 w 3083247"/>
              <a:gd name="connsiteY2" fmla="*/ 2070491 h 2070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83247" h="2070491">
                <a:moveTo>
                  <a:pt x="67999" y="1982125"/>
                </a:moveTo>
                <a:cubicBezTo>
                  <a:pt x="-226299" y="1154385"/>
                  <a:pt x="443067" y="-239821"/>
                  <a:pt x="1913281" y="35399"/>
                </a:cubicBezTo>
                <a:cubicBezTo>
                  <a:pt x="3383495" y="310619"/>
                  <a:pt x="3050996" y="2070491"/>
                  <a:pt x="3050996" y="2070491"/>
                </a:cubicBezTo>
              </a:path>
            </a:pathLst>
          </a:custGeom>
          <a:noFill/>
          <a:ln w="76200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" name="Immagine 16" descr="Immagine che contiene testo, cibo, luce&#10;&#10;Descrizione generata automaticamente">
            <a:extLst>
              <a:ext uri="{FF2B5EF4-FFF2-40B4-BE49-F238E27FC236}">
                <a16:creationId xmlns:a16="http://schemas.microsoft.com/office/drawing/2014/main" id="{364BAA71-A334-996C-AF60-A96E2B146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669" y="3479880"/>
            <a:ext cx="2227641" cy="109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56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0"/>
                            </p:stCondLst>
                            <p:childTnLst>
                              <p:par>
                                <p:cTn id="4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500"/>
                            </p:stCondLst>
                            <p:childTnLst>
                              <p:par>
                                <p:cTn id="4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500"/>
                            </p:stCondLst>
                            <p:childTnLst>
                              <p:par>
                                <p:cTn id="50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3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27F49C9-9987-59AD-EAC2-AE9B5C76D27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50" y="-4930"/>
            <a:ext cx="8295099" cy="5291471"/>
          </a:xfrm>
          <a:prstGeom prst="rect">
            <a:avLst/>
          </a:prstGeom>
        </p:spPr>
      </p:pic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A28844D7-DE8E-B9C5-0367-7762DB806D0F}"/>
              </a:ext>
            </a:extLst>
          </p:cNvPr>
          <p:cNvCxnSpPr>
            <a:cxnSpLocks/>
          </p:cNvCxnSpPr>
          <p:nvPr/>
        </p:nvCxnSpPr>
        <p:spPr>
          <a:xfrm flipH="1">
            <a:off x="3438954" y="12463"/>
            <a:ext cx="4568009" cy="4580561"/>
          </a:xfrm>
          <a:prstGeom prst="line">
            <a:avLst/>
          </a:prstGeom>
          <a:ln w="762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tangolo 2">
            <a:extLst>
              <a:ext uri="{FF2B5EF4-FFF2-40B4-BE49-F238E27FC236}">
                <a16:creationId xmlns:a16="http://schemas.microsoft.com/office/drawing/2014/main" id="{EFFB9A5B-D5F9-C292-27CF-2FD8C76B11D6}"/>
              </a:ext>
            </a:extLst>
          </p:cNvPr>
          <p:cNvSpPr/>
          <p:nvPr/>
        </p:nvSpPr>
        <p:spPr>
          <a:xfrm>
            <a:off x="5789885" y="679081"/>
            <a:ext cx="199644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600" b="1" cap="none" spc="0" dirty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F0000"/>
                  </a:outerShdw>
                </a:effectLst>
                <a:latin typeface="American Captain Patrius" pitchFamily="50" charset="0"/>
              </a:rPr>
              <a:t>12</a:t>
            </a:r>
            <a:r>
              <a:rPr lang="it-IT" sz="3600" b="1" cap="none" spc="0" dirty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0000"/>
                  </a:outerShdw>
                </a:effectLst>
                <a:latin typeface="American Captain Patrius" pitchFamily="50" charset="0"/>
              </a:rPr>
              <a:t>.Raggi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66E8500A-9F18-04E9-40C2-735D2B3B0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808" y="127422"/>
            <a:ext cx="1732487" cy="255386"/>
          </a:xfrm>
          <a:prstGeom prst="rect">
            <a:avLst/>
          </a:prstGeom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21F58FE4-84F4-E10E-7C57-A6382D0D1AC2}"/>
              </a:ext>
            </a:extLst>
          </p:cNvPr>
          <p:cNvCxnSpPr/>
          <p:nvPr/>
        </p:nvCxnSpPr>
        <p:spPr>
          <a:xfrm>
            <a:off x="-7350" y="532737"/>
            <a:ext cx="2106494" cy="3665552"/>
          </a:xfrm>
          <a:prstGeom prst="line">
            <a:avLst/>
          </a:prstGeom>
          <a:ln w="762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B154F84A-5D21-A935-B25A-B5C81A51986C}"/>
              </a:ext>
            </a:extLst>
          </p:cNvPr>
          <p:cNvCxnSpPr>
            <a:cxnSpLocks/>
          </p:cNvCxnSpPr>
          <p:nvPr/>
        </p:nvCxnSpPr>
        <p:spPr>
          <a:xfrm>
            <a:off x="1345669" y="0"/>
            <a:ext cx="1143089" cy="4063117"/>
          </a:xfrm>
          <a:prstGeom prst="line">
            <a:avLst/>
          </a:prstGeom>
          <a:ln w="762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07FCD13F-7CD5-BC10-EA04-B58C35BA6F22}"/>
              </a:ext>
            </a:extLst>
          </p:cNvPr>
          <p:cNvCxnSpPr>
            <a:cxnSpLocks/>
          </p:cNvCxnSpPr>
          <p:nvPr/>
        </p:nvCxnSpPr>
        <p:spPr>
          <a:xfrm>
            <a:off x="2772977" y="9097"/>
            <a:ext cx="0" cy="3955260"/>
          </a:xfrm>
          <a:prstGeom prst="line">
            <a:avLst/>
          </a:prstGeom>
          <a:ln w="762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086AE773-F053-B8DD-F5F3-1C14B173BFDF}"/>
              </a:ext>
            </a:extLst>
          </p:cNvPr>
          <p:cNvCxnSpPr>
            <a:cxnSpLocks/>
          </p:cNvCxnSpPr>
          <p:nvPr/>
        </p:nvCxnSpPr>
        <p:spPr>
          <a:xfrm flipH="1">
            <a:off x="3053301" y="0"/>
            <a:ext cx="1150911" cy="4142630"/>
          </a:xfrm>
          <a:prstGeom prst="line">
            <a:avLst/>
          </a:prstGeom>
          <a:ln w="762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BDC530A5-AC46-653B-9ACC-E929C9ADA90E}"/>
              </a:ext>
            </a:extLst>
          </p:cNvPr>
          <p:cNvCxnSpPr>
            <a:cxnSpLocks/>
          </p:cNvCxnSpPr>
          <p:nvPr/>
        </p:nvCxnSpPr>
        <p:spPr>
          <a:xfrm flipH="1">
            <a:off x="3347308" y="0"/>
            <a:ext cx="2451729" cy="4210216"/>
          </a:xfrm>
          <a:prstGeom prst="line">
            <a:avLst/>
          </a:prstGeom>
          <a:ln w="762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89957CA2-878D-01F6-EEAF-7E3514157A18}"/>
              </a:ext>
            </a:extLst>
          </p:cNvPr>
          <p:cNvCxnSpPr>
            <a:cxnSpLocks/>
          </p:cNvCxnSpPr>
          <p:nvPr/>
        </p:nvCxnSpPr>
        <p:spPr>
          <a:xfrm flipH="1">
            <a:off x="3481133" y="1977630"/>
            <a:ext cx="4886707" cy="2911667"/>
          </a:xfrm>
          <a:prstGeom prst="line">
            <a:avLst/>
          </a:prstGeom>
          <a:ln w="762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id="{CF26696B-4644-FA09-BFF8-68C7883B38AB}"/>
              </a:ext>
            </a:extLst>
          </p:cNvPr>
          <p:cNvCxnSpPr>
            <a:cxnSpLocks/>
          </p:cNvCxnSpPr>
          <p:nvPr/>
        </p:nvCxnSpPr>
        <p:spPr>
          <a:xfrm flipH="1">
            <a:off x="3401042" y="3822486"/>
            <a:ext cx="4886707" cy="1263606"/>
          </a:xfrm>
          <a:prstGeom prst="line">
            <a:avLst/>
          </a:prstGeom>
          <a:ln w="762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637D0D40-A73E-BAEE-E0D0-FF2DE414BC5E}"/>
              </a:ext>
            </a:extLst>
          </p:cNvPr>
          <p:cNvCxnSpPr>
            <a:cxnSpLocks/>
          </p:cNvCxnSpPr>
          <p:nvPr/>
        </p:nvCxnSpPr>
        <p:spPr>
          <a:xfrm flipH="1">
            <a:off x="3354053" y="5259642"/>
            <a:ext cx="4980685" cy="9508"/>
          </a:xfrm>
          <a:prstGeom prst="line">
            <a:avLst/>
          </a:prstGeom>
          <a:ln w="762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0A57F0BB-EB19-0AB9-7B61-E37A9A5037B0}"/>
              </a:ext>
            </a:extLst>
          </p:cNvPr>
          <p:cNvCxnSpPr>
            <a:cxnSpLocks/>
          </p:cNvCxnSpPr>
          <p:nvPr/>
        </p:nvCxnSpPr>
        <p:spPr>
          <a:xfrm>
            <a:off x="-7350" y="2455641"/>
            <a:ext cx="1798247" cy="1922903"/>
          </a:xfrm>
          <a:prstGeom prst="line">
            <a:avLst/>
          </a:prstGeom>
          <a:ln w="762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C9B82E94-369A-3003-F0D8-06E10D856574}"/>
              </a:ext>
            </a:extLst>
          </p:cNvPr>
          <p:cNvCxnSpPr>
            <a:cxnSpLocks/>
          </p:cNvCxnSpPr>
          <p:nvPr/>
        </p:nvCxnSpPr>
        <p:spPr>
          <a:xfrm>
            <a:off x="-7350" y="3605521"/>
            <a:ext cx="1728562" cy="995263"/>
          </a:xfrm>
          <a:prstGeom prst="line">
            <a:avLst/>
          </a:prstGeom>
          <a:ln w="762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diritto 36">
            <a:extLst>
              <a:ext uri="{FF2B5EF4-FFF2-40B4-BE49-F238E27FC236}">
                <a16:creationId xmlns:a16="http://schemas.microsoft.com/office/drawing/2014/main" id="{C41FB9B8-4278-0249-38B9-6ACCCEC505D0}"/>
              </a:ext>
            </a:extLst>
          </p:cNvPr>
          <p:cNvCxnSpPr>
            <a:cxnSpLocks/>
          </p:cNvCxnSpPr>
          <p:nvPr/>
        </p:nvCxnSpPr>
        <p:spPr>
          <a:xfrm>
            <a:off x="-12944" y="4464546"/>
            <a:ext cx="1776335" cy="497631"/>
          </a:xfrm>
          <a:prstGeom prst="line">
            <a:avLst/>
          </a:prstGeom>
          <a:ln w="762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diritto 38">
            <a:extLst>
              <a:ext uri="{FF2B5EF4-FFF2-40B4-BE49-F238E27FC236}">
                <a16:creationId xmlns:a16="http://schemas.microsoft.com/office/drawing/2014/main" id="{BC984D2C-7E45-358B-C9A3-478063E17F5F}"/>
              </a:ext>
            </a:extLst>
          </p:cNvPr>
          <p:cNvCxnSpPr>
            <a:cxnSpLocks/>
          </p:cNvCxnSpPr>
          <p:nvPr/>
        </p:nvCxnSpPr>
        <p:spPr>
          <a:xfrm>
            <a:off x="14562" y="5235266"/>
            <a:ext cx="1776335" cy="56205"/>
          </a:xfrm>
          <a:prstGeom prst="line">
            <a:avLst/>
          </a:prstGeom>
          <a:ln w="762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 descr="Immagine che contiene cibo, dessert&#10;&#10;Descrizione generata automaticamente">
            <a:extLst>
              <a:ext uri="{FF2B5EF4-FFF2-40B4-BE49-F238E27FC236}">
                <a16:creationId xmlns:a16="http://schemas.microsoft.com/office/drawing/2014/main" id="{40EE0BFC-1A9F-DB55-F355-4B9CDEFB05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888" y="3852333"/>
            <a:ext cx="1900711" cy="1429281"/>
          </a:xfrm>
          <a:prstGeom prst="rect">
            <a:avLst/>
          </a:prstGeom>
        </p:spPr>
      </p:pic>
      <p:pic>
        <p:nvPicPr>
          <p:cNvPr id="41" name="Immagine 40" descr="Immagine che contiene testo, cibo, luce&#10;&#10;Descrizione generata automaticamente">
            <a:extLst>
              <a:ext uri="{FF2B5EF4-FFF2-40B4-BE49-F238E27FC236}">
                <a16:creationId xmlns:a16="http://schemas.microsoft.com/office/drawing/2014/main" id="{48796D51-930E-7A8D-0F03-C7AEE6FE43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669" y="3479880"/>
            <a:ext cx="2227641" cy="109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58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6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9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5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1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4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8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1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0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5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27F49C9-9987-59AD-EAC2-AE9B5C76D27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664"/>
            <a:ext cx="8295099" cy="5291471"/>
          </a:xfrm>
          <a:prstGeom prst="rect">
            <a:avLst/>
          </a:prstGeom>
        </p:spPr>
      </p:pic>
      <p:pic>
        <p:nvPicPr>
          <p:cNvPr id="9" name="Immagine 8" descr="Immagine che contiene cibo, dessert&#10;&#10;Descrizione generata automaticamente">
            <a:extLst>
              <a:ext uri="{FF2B5EF4-FFF2-40B4-BE49-F238E27FC236}">
                <a16:creationId xmlns:a16="http://schemas.microsoft.com/office/drawing/2014/main" id="{40EE0BFC-1A9F-DB55-F355-4B9CDEFB05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888" y="3852333"/>
            <a:ext cx="1900711" cy="1429281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66E8500A-9F18-04E9-40C2-735D2B3B0B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808" y="79296"/>
            <a:ext cx="1732487" cy="255386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EFFB9A5B-D5F9-C292-27CF-2FD8C76B11D6}"/>
              </a:ext>
            </a:extLst>
          </p:cNvPr>
          <p:cNvSpPr/>
          <p:nvPr/>
        </p:nvSpPr>
        <p:spPr>
          <a:xfrm>
            <a:off x="2690412" y="1673896"/>
            <a:ext cx="289957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600" b="1" cap="none" spc="0" dirty="0" err="1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0000"/>
                  </a:outerShdw>
                </a:effectLst>
                <a:latin typeface="American Captain Patrius" pitchFamily="50" charset="0"/>
              </a:rPr>
              <a:t>Rif.Salesiani</a:t>
            </a:r>
            <a:endParaRPr lang="it-IT" sz="3600" b="1" cap="none" spc="0" dirty="0">
              <a:ln w="19050">
                <a:solidFill>
                  <a:srgbClr val="C0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0000"/>
                </a:outerShdw>
              </a:effectLst>
              <a:latin typeface="American Captain Patrius" pitchFamily="50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36F2A2D-54A4-560B-8AC7-8738DAA473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928" y="3538358"/>
            <a:ext cx="1179185" cy="114778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9AA8CB7-AB1E-2CD9-BF72-CDF6B53A22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043" y="394215"/>
            <a:ext cx="397257" cy="394819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02B27336-2395-6F9D-94AE-7C7F522093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891" y="4463576"/>
            <a:ext cx="1462259" cy="523292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1564D455-C8A7-17CC-7010-996EB5A655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517" y="387243"/>
            <a:ext cx="397257" cy="49683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C2C9FF4-FBFE-6463-662C-C561021529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1131"/>
            <a:ext cx="733239" cy="745128"/>
          </a:xfrm>
          <a:prstGeom prst="rect">
            <a:avLst/>
          </a:prstGeom>
        </p:spPr>
      </p:pic>
      <p:pic>
        <p:nvPicPr>
          <p:cNvPr id="10" name="Immagine 9" descr="Immagine che contiene testo, cibo, luce&#10;&#10;Descrizione generata automaticamente">
            <a:extLst>
              <a:ext uri="{FF2B5EF4-FFF2-40B4-BE49-F238E27FC236}">
                <a16:creationId xmlns:a16="http://schemas.microsoft.com/office/drawing/2014/main" id="{32CC2C9B-D6D9-9434-FAF6-EA1914BA20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669" y="3479880"/>
            <a:ext cx="2227641" cy="109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023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1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1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1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900"/>
                            </p:stCondLst>
                            <p:childTnLst>
                              <p:par>
                                <p:cTn id="5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9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27F49C9-9987-59AD-EAC2-AE9B5C76D27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99" y="0"/>
            <a:ext cx="8295099" cy="5291471"/>
          </a:xfrm>
          <a:prstGeom prst="rect">
            <a:avLst/>
          </a:prstGeom>
          <a:noFill/>
        </p:spPr>
      </p:pic>
      <p:pic>
        <p:nvPicPr>
          <p:cNvPr id="9" name="Immagine 8" descr="Immagine che contiene cibo, dessert&#10;&#10;Descrizione generata automaticamente">
            <a:extLst>
              <a:ext uri="{FF2B5EF4-FFF2-40B4-BE49-F238E27FC236}">
                <a16:creationId xmlns:a16="http://schemas.microsoft.com/office/drawing/2014/main" id="{40EE0BFC-1A9F-DB55-F355-4B9CDEFB05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888" y="3852333"/>
            <a:ext cx="1900711" cy="1429281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66E8500A-9F18-04E9-40C2-735D2B3B0B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808" y="149037"/>
            <a:ext cx="1732487" cy="255386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EFFB9A5B-D5F9-C292-27CF-2FD8C76B11D6}"/>
              </a:ext>
            </a:extLst>
          </p:cNvPr>
          <p:cNvSpPr/>
          <p:nvPr/>
        </p:nvSpPr>
        <p:spPr>
          <a:xfrm>
            <a:off x="5731967" y="1255058"/>
            <a:ext cx="23614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600" b="1" cap="none" spc="0" dirty="0" err="1">
                <a:ln w="19050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75000"/>
                    </a:schemeClr>
                  </a:outerShdw>
                </a:effectLst>
                <a:latin typeface="American Captain Patrius" pitchFamily="50" charset="0"/>
              </a:rPr>
              <a:t>Rif.Chiesa</a:t>
            </a:r>
            <a:endParaRPr lang="it-IT" sz="3600" b="1" cap="none" spc="0" dirty="0">
              <a:ln w="19050">
                <a:solidFill>
                  <a:srgbClr val="FFC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>
                    <a:lumMod val="75000"/>
                  </a:schemeClr>
                </a:outerShdw>
              </a:effectLst>
              <a:latin typeface="American Captain Patrius" pitchFamily="50" charset="0"/>
            </a:endParaRP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49C37FD0-A3E2-924C-8BAA-F1B3DC65ED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625" y="141199"/>
            <a:ext cx="1155891" cy="1113859"/>
          </a:xfrm>
          <a:custGeom>
            <a:avLst/>
            <a:gdLst>
              <a:gd name="connsiteX0" fmla="*/ 0 w 1466272"/>
              <a:gd name="connsiteY0" fmla="*/ 0 h 1732547"/>
              <a:gd name="connsiteX1" fmla="*/ 1466272 w 1466272"/>
              <a:gd name="connsiteY1" fmla="*/ 0 h 1732547"/>
              <a:gd name="connsiteX2" fmla="*/ 1466272 w 1466272"/>
              <a:gd name="connsiteY2" fmla="*/ 1584838 h 1732547"/>
              <a:gd name="connsiteX3" fmla="*/ 1286640 w 1466272"/>
              <a:gd name="connsiteY3" fmla="*/ 1578224 h 1732547"/>
              <a:gd name="connsiteX4" fmla="*/ 338314 w 1466272"/>
              <a:gd name="connsiteY4" fmla="*/ 1717818 h 1732547"/>
              <a:gd name="connsiteX5" fmla="*/ 296377 w 1466272"/>
              <a:gd name="connsiteY5" fmla="*/ 1732547 h 1732547"/>
              <a:gd name="connsiteX6" fmla="*/ 0 w 1466272"/>
              <a:gd name="connsiteY6" fmla="*/ 1732547 h 1732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66272" h="1732547">
                <a:moveTo>
                  <a:pt x="0" y="0"/>
                </a:moveTo>
                <a:lnTo>
                  <a:pt x="1466272" y="0"/>
                </a:lnTo>
                <a:lnTo>
                  <a:pt x="1466272" y="1584838"/>
                </a:lnTo>
                <a:lnTo>
                  <a:pt x="1286640" y="1578224"/>
                </a:lnTo>
                <a:cubicBezTo>
                  <a:pt x="950254" y="1578224"/>
                  <a:pt x="629791" y="1627930"/>
                  <a:pt x="338314" y="1717818"/>
                </a:cubicBezTo>
                <a:lnTo>
                  <a:pt x="296377" y="1732547"/>
                </a:lnTo>
                <a:lnTo>
                  <a:pt x="0" y="1732547"/>
                </a:lnTo>
                <a:close/>
              </a:path>
            </a:pathLst>
          </a:custGeom>
          <a:effectLst>
            <a:glow rad="38100">
              <a:srgbClr val="FFFF00">
                <a:alpha val="63000"/>
              </a:srgbClr>
            </a:glow>
          </a:effectLst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6AD4465E-FE4C-D376-B698-3958329EB8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85" y="404423"/>
            <a:ext cx="898342" cy="910152"/>
          </a:xfrm>
          <a:prstGeom prst="rect">
            <a:avLst/>
          </a:prstGeom>
          <a:effectLst>
            <a:glow rad="38100">
              <a:srgbClr val="FFFF00">
                <a:alpha val="63000"/>
              </a:srgbClr>
            </a:glow>
          </a:effectLst>
        </p:spPr>
      </p:pic>
      <p:pic>
        <p:nvPicPr>
          <p:cNvPr id="22" name="Immagine 21" descr="Immagine che contiene testo, cibo, luce&#10;&#10;Descrizione generata automaticamente">
            <a:extLst>
              <a:ext uri="{FF2B5EF4-FFF2-40B4-BE49-F238E27FC236}">
                <a16:creationId xmlns:a16="http://schemas.microsoft.com/office/drawing/2014/main" id="{13D92DF5-24B3-CD03-A9DD-851AC72E14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669" y="3479880"/>
            <a:ext cx="2227641" cy="109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3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00"/>
                            </p:stCondLst>
                            <p:childTnLst>
                              <p:par>
                                <p:cTn id="4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27F49C9-9987-59AD-EAC2-AE9B5C76D27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30"/>
            <a:ext cx="8295099" cy="529147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B870B377-D1C4-45EB-AD2F-5909130045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7913" y="157364"/>
            <a:ext cx="1732487" cy="255386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14AD8657-5E18-55F7-508B-484A2600F786}"/>
              </a:ext>
            </a:extLst>
          </p:cNvPr>
          <p:cNvSpPr/>
          <p:nvPr/>
        </p:nvSpPr>
        <p:spPr>
          <a:xfrm>
            <a:off x="247975" y="617228"/>
            <a:ext cx="2497671" cy="83875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ts val="2800"/>
              </a:lnSpc>
            </a:pPr>
            <a:r>
              <a:rPr lang="it-IT" sz="3600" b="1" cap="none" spc="0" dirty="0">
                <a:ln w="1905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6">
                      <a:lumMod val="50000"/>
                    </a:schemeClr>
                  </a:outerShdw>
                </a:effectLst>
                <a:latin typeface="American Captain Patrius" pitchFamily="50" charset="0"/>
              </a:rPr>
              <a:t>Criterio </a:t>
            </a:r>
            <a:br>
              <a:rPr lang="it-IT" sz="3600" b="1" cap="none" spc="0" dirty="0">
                <a:ln w="1905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6">
                      <a:lumMod val="50000"/>
                    </a:schemeClr>
                  </a:outerShdw>
                </a:effectLst>
                <a:latin typeface="American Captain Patrius" pitchFamily="50" charset="0"/>
              </a:rPr>
            </a:br>
            <a:r>
              <a:rPr lang="it-IT" sz="3600" b="1" cap="none" spc="0" dirty="0">
                <a:ln w="1905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6">
                      <a:lumMod val="50000"/>
                    </a:schemeClr>
                  </a:outerShdw>
                </a:effectLst>
                <a:latin typeface="American Captain Patrius" pitchFamily="50" charset="0"/>
              </a:rPr>
              <a:t>Oratoriano</a:t>
            </a:r>
          </a:p>
        </p:txBody>
      </p:sp>
      <p:pic>
        <p:nvPicPr>
          <p:cNvPr id="15" name="Immagine 14" descr="Immagine che contiene cibo, dessert&#10;&#10;Descrizione generata automaticamente">
            <a:extLst>
              <a:ext uri="{FF2B5EF4-FFF2-40B4-BE49-F238E27FC236}">
                <a16:creationId xmlns:a16="http://schemas.microsoft.com/office/drawing/2014/main" id="{1B72CABE-2ED6-E7BE-1331-05348D13964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888" y="3852333"/>
            <a:ext cx="1900711" cy="1429281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EEAA8ECE-A839-3CEC-DED2-95E1AF61A68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3245" y="195730"/>
            <a:ext cx="837244" cy="503741"/>
          </a:xfrm>
          <a:prstGeom prst="rect">
            <a:avLst/>
          </a:prstGeom>
          <a:effectLst>
            <a:glow rad="38100">
              <a:srgbClr val="FFFF00">
                <a:alpha val="63000"/>
              </a:srgbClr>
            </a:glow>
          </a:effectLst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7F6EB8DB-C531-2735-D548-33F2886EC13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9955" y="693671"/>
            <a:ext cx="1747186" cy="2023931"/>
          </a:xfrm>
          <a:prstGeom prst="rect">
            <a:avLst/>
          </a:prstGeom>
          <a:effectLst>
            <a:glow rad="38100">
              <a:srgbClr val="FFFF00">
                <a:alpha val="63000"/>
              </a:srgbClr>
            </a:glow>
          </a:effectLst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CA64317B-EAF4-6151-C5DE-4D024C02F57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2427" y="595558"/>
            <a:ext cx="1066174" cy="841446"/>
          </a:xfrm>
          <a:prstGeom prst="rect">
            <a:avLst/>
          </a:prstGeom>
          <a:effectLst>
            <a:glow rad="38100">
              <a:srgbClr val="FFFF00">
                <a:alpha val="63000"/>
              </a:srgbClr>
            </a:glow>
          </a:effectLst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B70A0BCA-2D21-3757-3531-CC18901D510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7122" y="2467632"/>
            <a:ext cx="930019" cy="1257701"/>
          </a:xfrm>
          <a:prstGeom prst="rect">
            <a:avLst/>
          </a:prstGeom>
          <a:effectLst>
            <a:glow rad="38100">
              <a:srgbClr val="FFFF00">
                <a:alpha val="63000"/>
              </a:srgbClr>
            </a:glow>
          </a:effectLst>
        </p:spPr>
      </p:pic>
      <p:pic>
        <p:nvPicPr>
          <p:cNvPr id="34" name="Immagine 33" descr="Immagine che contiene testo, cibo, luce&#10;&#10;Descrizione generata automaticamente">
            <a:extLst>
              <a:ext uri="{FF2B5EF4-FFF2-40B4-BE49-F238E27FC236}">
                <a16:creationId xmlns:a16="http://schemas.microsoft.com/office/drawing/2014/main" id="{FE7B47BC-28C5-D77F-7F98-61E15015B3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669" y="3479880"/>
            <a:ext cx="2227641" cy="1093691"/>
          </a:xfrm>
          <a:prstGeom prst="rect">
            <a:avLst/>
          </a:prstGeom>
        </p:spPr>
      </p:pic>
      <p:sp>
        <p:nvSpPr>
          <p:cNvPr id="35" name="Rettangolo 34">
            <a:extLst>
              <a:ext uri="{FF2B5EF4-FFF2-40B4-BE49-F238E27FC236}">
                <a16:creationId xmlns:a16="http://schemas.microsoft.com/office/drawing/2014/main" id="{C64B161C-E540-D18D-4F7A-14DB73E4DABB}"/>
              </a:ext>
            </a:extLst>
          </p:cNvPr>
          <p:cNvSpPr/>
          <p:nvPr/>
        </p:nvSpPr>
        <p:spPr>
          <a:xfrm rot="17662586">
            <a:off x="3306995" y="2117016"/>
            <a:ext cx="120257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600" b="1" cap="none" spc="0" dirty="0">
                <a:ln w="1905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6">
                      <a:lumMod val="50000"/>
                    </a:schemeClr>
                  </a:outerShdw>
                </a:effectLst>
                <a:latin typeface="American Captain Patrius" pitchFamily="50" charset="0"/>
              </a:rPr>
              <a:t>Casa</a:t>
            </a:r>
          </a:p>
        </p:txBody>
      </p:sp>
      <p:sp>
        <p:nvSpPr>
          <p:cNvPr id="36" name="Rettangolo 35">
            <a:extLst>
              <a:ext uri="{FF2B5EF4-FFF2-40B4-BE49-F238E27FC236}">
                <a16:creationId xmlns:a16="http://schemas.microsoft.com/office/drawing/2014/main" id="{2FF02D17-1AAC-9AD5-F92E-AE8A5F63F4E0}"/>
              </a:ext>
            </a:extLst>
          </p:cNvPr>
          <p:cNvSpPr/>
          <p:nvPr/>
        </p:nvSpPr>
        <p:spPr>
          <a:xfrm rot="18571190">
            <a:off x="3606937" y="2723090"/>
            <a:ext cx="160492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600" b="1" cap="none" spc="0" dirty="0">
                <a:ln w="1905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6">
                      <a:lumMod val="50000"/>
                    </a:schemeClr>
                  </a:outerShdw>
                </a:effectLst>
                <a:latin typeface="American Captain Patrius" pitchFamily="50" charset="0"/>
              </a:rPr>
              <a:t>Scuola</a:t>
            </a:r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8EF3E7E8-AAC6-8492-F170-A6D51802495F}"/>
              </a:ext>
            </a:extLst>
          </p:cNvPr>
          <p:cNvSpPr/>
          <p:nvPr/>
        </p:nvSpPr>
        <p:spPr>
          <a:xfrm rot="19369860">
            <a:off x="4073948" y="3242772"/>
            <a:ext cx="161294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600" b="1" cap="none" spc="0" dirty="0">
                <a:ln w="1905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6">
                      <a:lumMod val="50000"/>
                    </a:schemeClr>
                  </a:outerShdw>
                </a:effectLst>
                <a:latin typeface="American Captain Patrius" pitchFamily="50" charset="0"/>
              </a:rPr>
              <a:t>Chiesa</a:t>
            </a:r>
          </a:p>
        </p:txBody>
      </p:sp>
      <p:sp>
        <p:nvSpPr>
          <p:cNvPr id="38" name="Rettangolo 37">
            <a:extLst>
              <a:ext uri="{FF2B5EF4-FFF2-40B4-BE49-F238E27FC236}">
                <a16:creationId xmlns:a16="http://schemas.microsoft.com/office/drawing/2014/main" id="{28CDAF37-8B4F-F557-5B6E-0470F6F37E47}"/>
              </a:ext>
            </a:extLst>
          </p:cNvPr>
          <p:cNvSpPr/>
          <p:nvPr/>
        </p:nvSpPr>
        <p:spPr>
          <a:xfrm rot="20492230">
            <a:off x="4239978" y="3943045"/>
            <a:ext cx="165000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600" b="1" cap="none" spc="0" dirty="0">
                <a:ln w="1905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6">
                      <a:lumMod val="50000"/>
                    </a:schemeClr>
                  </a:outerShdw>
                </a:effectLst>
                <a:latin typeface="American Captain Patrius" pitchFamily="50" charset="0"/>
              </a:rPr>
              <a:t>Cortile</a:t>
            </a: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D44066FD-DF8E-4DC8-4A9D-4AA38F0711F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3887" y="833314"/>
            <a:ext cx="1066174" cy="1066174"/>
          </a:xfrm>
          <a:prstGeom prst="rect">
            <a:avLst/>
          </a:prstGeom>
          <a:effectLst>
            <a:glow rad="38100">
              <a:srgbClr val="00B050">
                <a:alpha val="94000"/>
              </a:srgbClr>
            </a:glow>
          </a:effectLst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83C28F04-2714-7335-E6B9-C72B092D413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0023" y="2206005"/>
            <a:ext cx="1000564" cy="1000564"/>
          </a:xfrm>
          <a:prstGeom prst="rect">
            <a:avLst/>
          </a:prstGeom>
          <a:effectLst>
            <a:glow rad="38100">
              <a:srgbClr val="00B050">
                <a:alpha val="94000"/>
              </a:srgbClr>
            </a:glow>
          </a:effectLst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5EEE2494-2EAE-51B0-5404-C0F8C6A8E72B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0779" y="3206569"/>
            <a:ext cx="957870" cy="959089"/>
          </a:xfrm>
          <a:prstGeom prst="rect">
            <a:avLst/>
          </a:prstGeom>
          <a:effectLst>
            <a:glow rad="38100">
              <a:srgbClr val="00B050">
                <a:alpha val="94000"/>
              </a:srgbClr>
            </a:glow>
          </a:effectLst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8AF77C76-2E8D-9005-1305-3E415F6EC73B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1415" y="1395555"/>
            <a:ext cx="1008216" cy="1008216"/>
          </a:xfrm>
          <a:prstGeom prst="rect">
            <a:avLst/>
          </a:prstGeom>
          <a:effectLst>
            <a:glow rad="38100">
              <a:srgbClr val="00B050">
                <a:alpha val="94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19257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6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6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1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11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11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1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5" grpId="0"/>
      <p:bldP spid="36" grpId="0"/>
      <p:bldP spid="37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27F49C9-9987-59AD-EAC2-AE9B5C76D27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30"/>
            <a:ext cx="8295099" cy="529147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B870B377-D1C4-45EB-AD2F-5909130045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7913" y="157364"/>
            <a:ext cx="1732487" cy="255386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14AD8657-5E18-55F7-508B-484A2600F786}"/>
              </a:ext>
            </a:extLst>
          </p:cNvPr>
          <p:cNvSpPr/>
          <p:nvPr/>
        </p:nvSpPr>
        <p:spPr>
          <a:xfrm>
            <a:off x="805334" y="1801732"/>
            <a:ext cx="354981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600" b="1" cap="none" spc="0" dirty="0">
                <a:ln w="1905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American Captain Patrius" pitchFamily="50" charset="0"/>
              </a:rPr>
              <a:t>Onesti Cittadini</a:t>
            </a:r>
          </a:p>
        </p:txBody>
      </p:sp>
      <p:pic>
        <p:nvPicPr>
          <p:cNvPr id="15" name="Immagine 14" descr="Immagine che contiene cibo, dessert&#10;&#10;Descrizione generata automaticamente">
            <a:extLst>
              <a:ext uri="{FF2B5EF4-FFF2-40B4-BE49-F238E27FC236}">
                <a16:creationId xmlns:a16="http://schemas.microsoft.com/office/drawing/2014/main" id="{1B72CABE-2ED6-E7BE-1331-05348D13964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888" y="3852333"/>
            <a:ext cx="1900711" cy="1429281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EEAA8ECE-A839-3CEC-DED2-95E1AF61A6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3548" y="83436"/>
            <a:ext cx="683434" cy="503741"/>
          </a:xfrm>
          <a:prstGeom prst="rect">
            <a:avLst/>
          </a:prstGeom>
          <a:effectLst>
            <a:glow rad="63500">
              <a:srgbClr val="FFFF00">
                <a:alpha val="66000"/>
              </a:srgbClr>
            </a:glow>
          </a:effectLst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B70A0BCA-2D21-3757-3531-CC18901D51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8612" y="4245571"/>
            <a:ext cx="701788" cy="550482"/>
          </a:xfrm>
          <a:prstGeom prst="rect">
            <a:avLst/>
          </a:prstGeom>
          <a:effectLst>
            <a:glow rad="63500">
              <a:srgbClr val="FFFF00">
                <a:alpha val="66000"/>
              </a:srgbClr>
            </a:glow>
          </a:effectLst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D44066FD-DF8E-4DC8-4A9D-4AA38F0711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8741" y="624478"/>
            <a:ext cx="1008473" cy="1008473"/>
          </a:xfrm>
          <a:prstGeom prst="rect">
            <a:avLst/>
          </a:prstGeom>
          <a:effectLst>
            <a:glow rad="63500">
              <a:srgbClr val="0070C0">
                <a:alpha val="66000"/>
              </a:srgbClr>
            </a:glow>
          </a:effectLst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5EEE2494-2EAE-51B0-5404-C0F8C6A8E7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3570" y="4245571"/>
            <a:ext cx="1004138" cy="1004138"/>
          </a:xfrm>
          <a:prstGeom prst="rect">
            <a:avLst/>
          </a:prstGeom>
          <a:effectLst>
            <a:glow rad="63500">
              <a:srgbClr val="0070C0">
                <a:alpha val="66000"/>
              </a:srgbClr>
            </a:glow>
          </a:effectLst>
        </p:spPr>
      </p:pic>
      <p:pic>
        <p:nvPicPr>
          <p:cNvPr id="34" name="Immagine 33" descr="Immagine che contiene testo, cibo, luce&#10;&#10;Descrizione generata automaticamente">
            <a:extLst>
              <a:ext uri="{FF2B5EF4-FFF2-40B4-BE49-F238E27FC236}">
                <a16:creationId xmlns:a16="http://schemas.microsoft.com/office/drawing/2014/main" id="{FE7B47BC-28C5-D77F-7F98-61E15015B3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669" y="3479880"/>
            <a:ext cx="2227641" cy="1093691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1D973D14-4020-DD36-44AC-C706CA5E7104}"/>
              </a:ext>
            </a:extLst>
          </p:cNvPr>
          <p:cNvSpPr/>
          <p:nvPr/>
        </p:nvSpPr>
        <p:spPr>
          <a:xfrm>
            <a:off x="4229219" y="3377389"/>
            <a:ext cx="336726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600" b="1" cap="none" spc="0" dirty="0">
                <a:ln w="1905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American Captain Patrius" pitchFamily="50" charset="0"/>
              </a:rPr>
              <a:t>Buoni Cristiani</a:t>
            </a:r>
          </a:p>
        </p:txBody>
      </p:sp>
    </p:spTree>
    <p:extLst>
      <p:ext uri="{BB962C8B-B14F-4D97-AF65-F5344CB8AC3E}">
        <p14:creationId xmlns:p14="http://schemas.microsoft.com/office/powerpoint/2010/main" val="91515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/>
    </p:bld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251</TotalTime>
  <Words>25</Words>
  <Application>Microsoft Office PowerPoint</Application>
  <PresentationFormat>Personalizzato</PresentationFormat>
  <Paragraphs>13</Paragraphs>
  <Slides>10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5" baseType="lpstr">
      <vt:lpstr>American Captain Patrius</vt:lpstr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pasquale granata</dc:creator>
  <cp:lastModifiedBy>pasquale granata</cp:lastModifiedBy>
  <cp:revision>6</cp:revision>
  <dcterms:created xsi:type="dcterms:W3CDTF">2022-12-27T14:18:13Z</dcterms:created>
  <dcterms:modified xsi:type="dcterms:W3CDTF">2022-12-27T18:52:55Z</dcterms:modified>
</cp:coreProperties>
</file>